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450" r:id="rId2"/>
    <p:sldId id="456" r:id="rId3"/>
    <p:sldId id="457" r:id="rId4"/>
    <p:sldId id="451" r:id="rId5"/>
    <p:sldId id="452" r:id="rId6"/>
    <p:sldId id="453" r:id="rId7"/>
    <p:sldId id="462" r:id="rId8"/>
    <p:sldId id="463" r:id="rId9"/>
    <p:sldId id="454" r:id="rId10"/>
    <p:sldId id="455" r:id="rId11"/>
    <p:sldId id="458" r:id="rId12"/>
    <p:sldId id="466" r:id="rId13"/>
    <p:sldId id="468" r:id="rId14"/>
    <p:sldId id="467" r:id="rId15"/>
    <p:sldId id="459" r:id="rId16"/>
    <p:sldId id="460" r:id="rId17"/>
    <p:sldId id="464" r:id="rId18"/>
    <p:sldId id="461" r:id="rId19"/>
    <p:sldId id="4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402"/>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p:cViewPr>
        <p:scale>
          <a:sx n="81" d="100"/>
          <a:sy n="81" d="100"/>
        </p:scale>
        <p:origin x="-1068" y="-48"/>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F6D6B06-559C-49F5-9EBB-896780478707}" type="datetimeFigureOut">
              <a:rPr lang="fa-IR" smtClean="0"/>
              <a:t>1445/02/20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1E4D7E-3751-4261-8713-F036EF508537}" type="slidenum">
              <a:rPr lang="fa-IR" smtClean="0"/>
              <a:t>‹#›</a:t>
            </a:fld>
            <a:endParaRPr lang="fa-IR"/>
          </a:p>
        </p:txBody>
      </p:sp>
    </p:spTree>
    <p:extLst>
      <p:ext uri="{BB962C8B-B14F-4D97-AF65-F5344CB8AC3E}">
        <p14:creationId xmlns:p14="http://schemas.microsoft.com/office/powerpoint/2010/main" val="26342861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5B69F-3008-E94F-ACCA-85EE822889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2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 name="Group 9"/>
          <p:cNvGrpSpPr/>
          <p:nvPr userDrawn="1"/>
        </p:nvGrpSpPr>
        <p:grpSpPr>
          <a:xfrm>
            <a:off x="4345605" y="6516416"/>
            <a:ext cx="175634" cy="175941"/>
            <a:chOff x="5794140" y="6487297"/>
            <a:chExt cx="234178" cy="234178"/>
          </a:xfrm>
        </p:grpSpPr>
        <p:sp>
          <p:nvSpPr>
            <p:cNvPr id="11" name="Oval 10">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hevron 11">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3"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5" name="Title 1"/>
          <p:cNvSpPr>
            <a:spLocks noGrp="1"/>
          </p:cNvSpPr>
          <p:nvPr>
            <p:ph type="ctrTitle"/>
          </p:nvPr>
        </p:nvSpPr>
        <p:spPr>
          <a:xfrm>
            <a:off x="535017" y="504514"/>
            <a:ext cx="8084408" cy="484015"/>
          </a:xfrm>
        </p:spPr>
        <p:txBody>
          <a:bodyPr anchor="ctr">
            <a:normAutofit/>
          </a:bodyPr>
          <a:lstStyle>
            <a:lvl1pPr algn="ctr">
              <a:defRPr sz="1875"/>
            </a:lvl1pPr>
          </a:lstStyle>
          <a:p>
            <a:r>
              <a:rPr lang="en-US" dirty="0" smtClean="0"/>
              <a:t>Click to edit Master title style</a:t>
            </a:r>
            <a:endParaRPr lang="en-US" dirty="0"/>
          </a:p>
        </p:txBody>
      </p:sp>
      <p:sp>
        <p:nvSpPr>
          <p:cNvPr id="16" name="Subtitle 2"/>
          <p:cNvSpPr>
            <a:spLocks noGrp="1"/>
          </p:cNvSpPr>
          <p:nvPr>
            <p:ph type="subTitle" idx="1" hasCustomPrompt="1"/>
          </p:nvPr>
        </p:nvSpPr>
        <p:spPr>
          <a:xfrm>
            <a:off x="535017" y="1000886"/>
            <a:ext cx="8084408" cy="228557"/>
          </a:xfrm>
        </p:spPr>
        <p:txBody>
          <a:bodyPr>
            <a:normAutofit/>
          </a:bodyPr>
          <a:lstStyle>
            <a:lvl1pPr marL="0" indent="0" algn="ctr">
              <a:buNone/>
              <a:defRPr sz="825">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
        <p:nvSpPr>
          <p:cNvPr id="17" name="Rectangle 1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98875723"/>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Us 2">
    <p:spTree>
      <p:nvGrpSpPr>
        <p:cNvPr id="1" name=""/>
        <p:cNvGrpSpPr/>
        <p:nvPr/>
      </p:nvGrpSpPr>
      <p:grpSpPr>
        <a:xfrm>
          <a:off x="0" y="0"/>
          <a:ext cx="0" cy="0"/>
          <a:chOff x="0" y="0"/>
          <a:chExt cx="0" cy="0"/>
        </a:xfrm>
      </p:grpSpPr>
      <p:sp>
        <p:nvSpPr>
          <p:cNvPr id="7" name="Rectangle 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8681" y="1724628"/>
            <a:ext cx="9152681" cy="2513460"/>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85462575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estimonials">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31"/>
          </p:nvPr>
        </p:nvSpPr>
        <p:spPr>
          <a:xfrm>
            <a:off x="546010" y="2371854"/>
            <a:ext cx="1069430" cy="1068727"/>
          </a:xfrm>
        </p:spPr>
        <p:txBody>
          <a:bodyPr anchor="ctr">
            <a:normAutofit/>
          </a:bodyPr>
          <a:lstStyle>
            <a:lvl1pPr algn="ctr">
              <a:defRPr sz="900">
                <a:solidFill>
                  <a:schemeClr val="tx2"/>
                </a:solidFill>
              </a:defRPr>
            </a:lvl1pPr>
          </a:lstStyle>
          <a:p>
            <a:endParaRPr lang="en-US"/>
          </a:p>
        </p:txBody>
      </p:sp>
      <p:sp>
        <p:nvSpPr>
          <p:cNvPr id="19" name="Picture Placeholder 2"/>
          <p:cNvSpPr>
            <a:spLocks noGrp="1"/>
          </p:cNvSpPr>
          <p:nvPr>
            <p:ph type="pic" sz="quarter" idx="32"/>
          </p:nvPr>
        </p:nvSpPr>
        <p:spPr>
          <a:xfrm>
            <a:off x="4548210" y="2371854"/>
            <a:ext cx="1069430" cy="1068727"/>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7281361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hort Timeline">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0"/>
          </p:nvPr>
        </p:nvSpPr>
        <p:spPr>
          <a:xfrm>
            <a:off x="-1" y="1418875"/>
            <a:ext cx="9144001" cy="4790539"/>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0068767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46010" y="1995787"/>
            <a:ext cx="2570345" cy="1995055"/>
          </a:xfr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15"/>
          </p:nvPr>
        </p:nvSpPr>
        <p:spPr>
          <a:xfrm>
            <a:off x="6027645" y="1995787"/>
            <a:ext cx="2570345" cy="1995055"/>
          </a:xfrm>
        </p:spPr>
        <p:txBody>
          <a:bodyPr anchor="ctr">
            <a:normAutofit/>
          </a:bodyPr>
          <a:lstStyle>
            <a:lvl1pPr algn="ctr">
              <a:defRPr sz="900">
                <a:solidFill>
                  <a:schemeClr val="tx2"/>
                </a:solidFill>
              </a:defRPr>
            </a:lvl1pPr>
          </a:lstStyle>
          <a:p>
            <a:endParaRPr lang="en-US"/>
          </a:p>
        </p:txBody>
      </p:sp>
      <p:sp>
        <p:nvSpPr>
          <p:cNvPr id="26" name="Picture Placeholder 2"/>
          <p:cNvSpPr>
            <a:spLocks noGrp="1"/>
          </p:cNvSpPr>
          <p:nvPr>
            <p:ph type="pic" sz="quarter" idx="16"/>
          </p:nvPr>
        </p:nvSpPr>
        <p:spPr>
          <a:xfrm>
            <a:off x="3286827" y="1995787"/>
            <a:ext cx="2570345" cy="1995055"/>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6191278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1100701" y="3101046"/>
            <a:ext cx="2691370" cy="2511602"/>
          </a:xfrm>
          <a:prstGeom prst="parallelogram">
            <a:avLst>
              <a:gd name="adj" fmla="val 40640"/>
            </a:avLst>
          </a:prstGeo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5"/>
          </p:nvPr>
        </p:nvSpPr>
        <p:spPr>
          <a:xfrm>
            <a:off x="3461978" y="2280775"/>
            <a:ext cx="2691370" cy="2511602"/>
          </a:xfrm>
          <a:prstGeom prst="parallelogram">
            <a:avLst>
              <a:gd name="adj" fmla="val 40640"/>
            </a:avLst>
          </a:prstGeo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16"/>
          </p:nvPr>
        </p:nvSpPr>
        <p:spPr>
          <a:xfrm>
            <a:off x="5316354" y="3101046"/>
            <a:ext cx="2691370" cy="2511602"/>
          </a:xfrm>
          <a:prstGeom prst="parallelogram">
            <a:avLst>
              <a:gd name="adj" fmla="val 40640"/>
            </a:avLst>
          </a:pr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68965762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3">
    <p:spTree>
      <p:nvGrpSpPr>
        <p:cNvPr id="1" name=""/>
        <p:cNvGrpSpPr/>
        <p:nvPr/>
      </p:nvGrpSpPr>
      <p:grpSpPr>
        <a:xfrm>
          <a:off x="0" y="0"/>
          <a:ext cx="0" cy="0"/>
          <a:chOff x="0" y="0"/>
          <a:chExt cx="0" cy="0"/>
        </a:xfrm>
      </p:grpSpPr>
      <p:sp>
        <p:nvSpPr>
          <p:cNvPr id="21" name="Picture Placeholder 2"/>
          <p:cNvSpPr>
            <a:spLocks noGrp="1"/>
          </p:cNvSpPr>
          <p:nvPr>
            <p:ph type="pic" sz="quarter" idx="19"/>
          </p:nvPr>
        </p:nvSpPr>
        <p:spPr>
          <a:xfrm>
            <a:off x="-6662" y="-1"/>
            <a:ext cx="9150662" cy="3267635"/>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082503"/>
            <a:ext cx="1611630" cy="1775901"/>
          </a:xfr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6"/>
          </p:nvPr>
        </p:nvSpPr>
        <p:spPr>
          <a:xfrm>
            <a:off x="6994942" y="2082503"/>
            <a:ext cx="1611630" cy="1775901"/>
          </a:xfrm>
        </p:spPr>
        <p:txBody>
          <a:bodyPr anchor="ctr">
            <a:normAutofit/>
          </a:bodyPr>
          <a:lstStyle>
            <a:lvl1pPr algn="ctr">
              <a:defRPr sz="900">
                <a:solidFill>
                  <a:schemeClr val="tx2"/>
                </a:solidFill>
              </a:defRPr>
            </a:lvl1pPr>
          </a:lstStyle>
          <a:p>
            <a:endParaRPr lang="en-US"/>
          </a:p>
        </p:txBody>
      </p:sp>
      <p:sp>
        <p:nvSpPr>
          <p:cNvPr id="19" name="Picture Placeholder 2"/>
          <p:cNvSpPr>
            <a:spLocks noGrp="1"/>
          </p:cNvSpPr>
          <p:nvPr>
            <p:ph type="pic" sz="quarter" idx="17"/>
          </p:nvPr>
        </p:nvSpPr>
        <p:spPr>
          <a:xfrm>
            <a:off x="2688326" y="2082503"/>
            <a:ext cx="1611630" cy="1775901"/>
          </a:xfr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8"/>
          </p:nvPr>
        </p:nvSpPr>
        <p:spPr>
          <a:xfrm>
            <a:off x="4841634" y="2082503"/>
            <a:ext cx="1611630" cy="1775901"/>
          </a:xfrm>
        </p:spPr>
        <p:txBody>
          <a:bodyPr anchor="ctr">
            <a:normAutofit/>
          </a:bodyPr>
          <a:lstStyle>
            <a:lvl1pPr algn="ctr">
              <a:defRPr sz="900">
                <a:solidFill>
                  <a:schemeClr val="tx2"/>
                </a:solidFill>
              </a:defRPr>
            </a:lvl1pPr>
          </a:lstStyle>
          <a:p>
            <a:endParaRPr lang="en-US"/>
          </a:p>
        </p:txBody>
      </p:sp>
      <p:sp>
        <p:nvSpPr>
          <p:cNvPr id="22"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3"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427632976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4">
    <p:spTree>
      <p:nvGrpSpPr>
        <p:cNvPr id="1" name=""/>
        <p:cNvGrpSpPr/>
        <p:nvPr/>
      </p:nvGrpSpPr>
      <p:grpSpPr>
        <a:xfrm>
          <a:off x="0" y="0"/>
          <a:ext cx="0" cy="0"/>
          <a:chOff x="0" y="0"/>
          <a:chExt cx="0" cy="0"/>
        </a:xfrm>
      </p:grpSpPr>
      <p:sp>
        <p:nvSpPr>
          <p:cNvPr id="22" name="Picture Placeholder 2"/>
          <p:cNvSpPr>
            <a:spLocks noGrp="1"/>
          </p:cNvSpPr>
          <p:nvPr>
            <p:ph type="pic" sz="quarter" idx="19"/>
          </p:nvPr>
        </p:nvSpPr>
        <p:spPr>
          <a:xfrm rot="21195176">
            <a:off x="-408069" y="2845583"/>
            <a:ext cx="11079017" cy="5947445"/>
          </a:xfrm>
          <a:prstGeom prst="ellipse">
            <a:avLst/>
          </a:prstGeom>
        </p:spPr>
        <p:txBody>
          <a:bodyPr anchor="ctr">
            <a:normAutofit/>
          </a:bodyPr>
          <a:lstStyle>
            <a:lvl1pPr algn="ctr">
              <a:defRPr sz="900">
                <a:solidFill>
                  <a:schemeClr val="tx2"/>
                </a:solidFill>
              </a:defRPr>
            </a:lvl1pPr>
          </a:lstStyle>
          <a:p>
            <a:endParaRPr lang="en-US" dirty="0"/>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2"/>
          <p:cNvSpPr>
            <a:spLocks noGrp="1"/>
          </p:cNvSpPr>
          <p:nvPr>
            <p:ph type="pic" sz="quarter" idx="14"/>
          </p:nvPr>
        </p:nvSpPr>
        <p:spPr>
          <a:xfrm>
            <a:off x="1076696" y="2163226"/>
            <a:ext cx="1611630" cy="1614455"/>
          </a:xfrm>
          <a:prstGeom prst="ellipse">
            <a:avLst/>
          </a:prstGeo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6"/>
          </p:nvPr>
        </p:nvSpPr>
        <p:spPr>
          <a:xfrm>
            <a:off x="6453264" y="2163226"/>
            <a:ext cx="1611630" cy="1614455"/>
          </a:xfrm>
          <a:prstGeom prst="ellipse">
            <a:avLst/>
          </a:prstGeom>
        </p:spPr>
        <p:txBody>
          <a:bodyPr anchor="ctr">
            <a:normAutofit/>
          </a:bodyPr>
          <a:lstStyle>
            <a:lvl1pPr algn="ctr">
              <a:defRPr sz="900">
                <a:solidFill>
                  <a:schemeClr val="tx2"/>
                </a:solidFill>
              </a:defRPr>
            </a:lvl1pPr>
          </a:lstStyle>
          <a:p>
            <a:endParaRPr lang="en-US"/>
          </a:p>
        </p:txBody>
      </p:sp>
      <p:sp>
        <p:nvSpPr>
          <p:cNvPr id="19" name="Picture Placeholder 2"/>
          <p:cNvSpPr>
            <a:spLocks noGrp="1"/>
          </p:cNvSpPr>
          <p:nvPr>
            <p:ph type="pic" sz="quarter" idx="17"/>
          </p:nvPr>
        </p:nvSpPr>
        <p:spPr>
          <a:xfrm>
            <a:off x="2868885" y="2163226"/>
            <a:ext cx="1611630" cy="1614455"/>
          </a:xfrm>
          <a:prstGeom prst="ellipse">
            <a:avLst/>
          </a:prstGeo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8"/>
          </p:nvPr>
        </p:nvSpPr>
        <p:spPr>
          <a:xfrm>
            <a:off x="4661075" y="2163226"/>
            <a:ext cx="1611630" cy="1614455"/>
          </a:xfrm>
          <a:prstGeom prst="ellipse">
            <a:avLst/>
          </a:prstGeom>
        </p:spPr>
        <p:txBody>
          <a:bodyPr anchor="ctr">
            <a:normAutofit/>
          </a:bodyPr>
          <a:lstStyle>
            <a:lvl1pPr algn="ctr">
              <a:defRPr sz="900">
                <a:solidFill>
                  <a:schemeClr val="tx2"/>
                </a:solidFill>
              </a:defRPr>
            </a:lvl1pPr>
          </a:lstStyle>
          <a:p>
            <a:endParaRPr lang="en-US"/>
          </a:p>
        </p:txBody>
      </p:sp>
      <p:sp>
        <p:nvSpPr>
          <p:cNvPr id="10"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74238947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153555"/>
            <a:ext cx="1611630" cy="1775901"/>
          </a:xfr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6"/>
          </p:nvPr>
        </p:nvSpPr>
        <p:spPr>
          <a:xfrm>
            <a:off x="6983699" y="2153555"/>
            <a:ext cx="1611630" cy="1775901"/>
          </a:xfr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18"/>
          </p:nvPr>
        </p:nvSpPr>
        <p:spPr>
          <a:xfrm>
            <a:off x="3758277" y="2153555"/>
            <a:ext cx="1611630" cy="1775901"/>
          </a:xfrm>
        </p:spPr>
        <p:txBody>
          <a:bodyPr anchor="ctr">
            <a:normAutofit/>
          </a:bodyPr>
          <a:lstStyle>
            <a:lvl1pPr algn="ctr">
              <a:defRPr sz="900">
                <a:solidFill>
                  <a:schemeClr val="tx2"/>
                </a:solidFill>
              </a:defRPr>
            </a:lvl1pPr>
          </a:lstStyle>
          <a:p>
            <a:endParaRPr lang="en-US"/>
          </a:p>
        </p:txBody>
      </p:sp>
      <p:sp>
        <p:nvSpPr>
          <p:cNvPr id="29" name="Picture Placeholder 2"/>
          <p:cNvSpPr>
            <a:spLocks noGrp="1"/>
          </p:cNvSpPr>
          <p:nvPr>
            <p:ph type="pic" sz="quarter" idx="22"/>
          </p:nvPr>
        </p:nvSpPr>
        <p:spPr>
          <a:xfrm>
            <a:off x="2146647" y="3929456"/>
            <a:ext cx="1611630" cy="1775901"/>
          </a:xfrm>
        </p:spPr>
        <p:txBody>
          <a:bodyPr anchor="ctr">
            <a:normAutofit/>
          </a:bodyPr>
          <a:lstStyle>
            <a:lvl1pPr algn="ctr">
              <a:defRPr sz="900">
                <a:solidFill>
                  <a:schemeClr val="tx2"/>
                </a:solidFill>
              </a:defRPr>
            </a:lvl1pPr>
          </a:lstStyle>
          <a:p>
            <a:endParaRPr lang="en-US"/>
          </a:p>
        </p:txBody>
      </p:sp>
      <p:sp>
        <p:nvSpPr>
          <p:cNvPr id="31" name="Picture Placeholder 2"/>
          <p:cNvSpPr>
            <a:spLocks noGrp="1"/>
          </p:cNvSpPr>
          <p:nvPr>
            <p:ph type="pic" sz="quarter" idx="24"/>
          </p:nvPr>
        </p:nvSpPr>
        <p:spPr>
          <a:xfrm>
            <a:off x="5369907" y="3929456"/>
            <a:ext cx="1611630" cy="1775901"/>
          </a:xfrm>
        </p:spPr>
        <p:txBody>
          <a:bodyPr anchor="ctr">
            <a:normAutofit/>
          </a:bodyPr>
          <a:lstStyle>
            <a:lvl1pPr algn="ctr">
              <a:defRPr sz="900">
                <a:solidFill>
                  <a:schemeClr val="tx2"/>
                </a:solidFill>
              </a:defRPr>
            </a:lvl1pPr>
          </a:lstStyle>
          <a:p>
            <a:endParaRPr lang="en-US"/>
          </a:p>
        </p:txBody>
      </p:sp>
      <p:sp>
        <p:nvSpPr>
          <p:cNvPr id="19"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70268329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6">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851791" y="2631928"/>
            <a:ext cx="1131570" cy="1133554"/>
          </a:xfrm>
          <a:prstGeom prst="ellipse">
            <a:avLst/>
          </a:prstGeom>
        </p:spPr>
        <p:txBody>
          <a:bodyPr anchor="ctr">
            <a:normAutofit/>
          </a:bodyPr>
          <a:lstStyle>
            <a:lvl1pPr algn="ctr">
              <a:defRPr sz="900">
                <a:solidFill>
                  <a:schemeClr val="tx2"/>
                </a:solidFill>
              </a:defRPr>
            </a:lvl1pPr>
          </a:lstStyle>
          <a:p>
            <a:endParaRPr lang="en-US"/>
          </a:p>
        </p:txBody>
      </p:sp>
      <p:sp>
        <p:nvSpPr>
          <p:cNvPr id="44" name="Picture Placeholder 2"/>
          <p:cNvSpPr>
            <a:spLocks noGrp="1"/>
          </p:cNvSpPr>
          <p:nvPr>
            <p:ph type="pic" sz="quarter" idx="15"/>
          </p:nvPr>
        </p:nvSpPr>
        <p:spPr>
          <a:xfrm>
            <a:off x="2435171" y="2631928"/>
            <a:ext cx="1131570" cy="1133554"/>
          </a:xfrm>
          <a:prstGeom prst="ellipse">
            <a:avLst/>
          </a:prstGeom>
        </p:spPr>
        <p:txBody>
          <a:bodyPr anchor="ctr">
            <a:normAutofit/>
          </a:bodyPr>
          <a:lstStyle>
            <a:lvl1pPr algn="ctr">
              <a:defRPr sz="900">
                <a:solidFill>
                  <a:schemeClr val="tx2"/>
                </a:solidFill>
              </a:defRPr>
            </a:lvl1pPr>
          </a:lstStyle>
          <a:p>
            <a:endParaRPr lang="en-US"/>
          </a:p>
        </p:txBody>
      </p:sp>
      <p:sp>
        <p:nvSpPr>
          <p:cNvPr id="45" name="Picture Placeholder 2"/>
          <p:cNvSpPr>
            <a:spLocks noGrp="1"/>
          </p:cNvSpPr>
          <p:nvPr>
            <p:ph type="pic" sz="quarter" idx="16"/>
          </p:nvPr>
        </p:nvSpPr>
        <p:spPr>
          <a:xfrm>
            <a:off x="4018552" y="2631928"/>
            <a:ext cx="1131570" cy="1133554"/>
          </a:xfrm>
          <a:prstGeom prst="ellipse">
            <a:avLst/>
          </a:prstGeom>
        </p:spPr>
        <p:txBody>
          <a:bodyPr anchor="ctr">
            <a:normAutofit/>
          </a:bodyPr>
          <a:lstStyle>
            <a:lvl1pPr algn="ctr">
              <a:defRPr sz="900">
                <a:solidFill>
                  <a:schemeClr val="tx2"/>
                </a:solidFill>
              </a:defRPr>
            </a:lvl1pPr>
          </a:lstStyle>
          <a:p>
            <a:endParaRPr lang="en-US"/>
          </a:p>
        </p:txBody>
      </p:sp>
      <p:sp>
        <p:nvSpPr>
          <p:cNvPr id="46" name="Picture Placeholder 2"/>
          <p:cNvSpPr>
            <a:spLocks noGrp="1"/>
          </p:cNvSpPr>
          <p:nvPr>
            <p:ph type="pic" sz="quarter" idx="17"/>
          </p:nvPr>
        </p:nvSpPr>
        <p:spPr>
          <a:xfrm>
            <a:off x="5601932" y="2631928"/>
            <a:ext cx="1131570" cy="1133554"/>
          </a:xfrm>
          <a:prstGeom prst="ellipse">
            <a:avLst/>
          </a:prstGeom>
        </p:spPr>
        <p:txBody>
          <a:bodyPr anchor="ctr">
            <a:normAutofit/>
          </a:bodyPr>
          <a:lstStyle>
            <a:lvl1pPr algn="ctr">
              <a:defRPr sz="900">
                <a:solidFill>
                  <a:schemeClr val="tx2"/>
                </a:solidFill>
              </a:defRPr>
            </a:lvl1pPr>
          </a:lstStyle>
          <a:p>
            <a:endParaRPr lang="en-US"/>
          </a:p>
        </p:txBody>
      </p:sp>
      <p:sp>
        <p:nvSpPr>
          <p:cNvPr id="47" name="Picture Placeholder 2"/>
          <p:cNvSpPr>
            <a:spLocks noGrp="1"/>
          </p:cNvSpPr>
          <p:nvPr>
            <p:ph type="pic" sz="quarter" idx="18"/>
          </p:nvPr>
        </p:nvSpPr>
        <p:spPr>
          <a:xfrm>
            <a:off x="7185312" y="2631928"/>
            <a:ext cx="1131570" cy="1133554"/>
          </a:xfrm>
          <a:prstGeom prst="ellipse">
            <a:avLst/>
          </a:pr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97023102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892132" y="1901332"/>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44" name="Picture Placeholder 2"/>
          <p:cNvSpPr>
            <a:spLocks noGrp="1"/>
          </p:cNvSpPr>
          <p:nvPr>
            <p:ph type="pic" sz="quarter" idx="15"/>
          </p:nvPr>
        </p:nvSpPr>
        <p:spPr>
          <a:xfrm>
            <a:off x="2475512" y="1901332"/>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45" name="Picture Placeholder 2"/>
          <p:cNvSpPr>
            <a:spLocks noGrp="1"/>
          </p:cNvSpPr>
          <p:nvPr>
            <p:ph type="pic" sz="quarter" idx="16"/>
          </p:nvPr>
        </p:nvSpPr>
        <p:spPr>
          <a:xfrm>
            <a:off x="4058893" y="1901332"/>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46" name="Picture Placeholder 2"/>
          <p:cNvSpPr>
            <a:spLocks noGrp="1"/>
          </p:cNvSpPr>
          <p:nvPr>
            <p:ph type="pic" sz="quarter" idx="17"/>
          </p:nvPr>
        </p:nvSpPr>
        <p:spPr>
          <a:xfrm>
            <a:off x="5642273" y="1901332"/>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47" name="Picture Placeholder 2"/>
          <p:cNvSpPr>
            <a:spLocks noGrp="1"/>
          </p:cNvSpPr>
          <p:nvPr>
            <p:ph type="pic" sz="quarter" idx="18"/>
          </p:nvPr>
        </p:nvSpPr>
        <p:spPr>
          <a:xfrm>
            <a:off x="7225653" y="1901332"/>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49" name="Picture Placeholder 2"/>
          <p:cNvSpPr>
            <a:spLocks noGrp="1"/>
          </p:cNvSpPr>
          <p:nvPr>
            <p:ph type="pic" sz="quarter" idx="19"/>
          </p:nvPr>
        </p:nvSpPr>
        <p:spPr>
          <a:xfrm>
            <a:off x="892132" y="4113139"/>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50" name="Picture Placeholder 2"/>
          <p:cNvSpPr>
            <a:spLocks noGrp="1"/>
          </p:cNvSpPr>
          <p:nvPr>
            <p:ph type="pic" sz="quarter" idx="20"/>
          </p:nvPr>
        </p:nvSpPr>
        <p:spPr>
          <a:xfrm>
            <a:off x="2475512" y="4113139"/>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51" name="Picture Placeholder 2"/>
          <p:cNvSpPr>
            <a:spLocks noGrp="1"/>
          </p:cNvSpPr>
          <p:nvPr>
            <p:ph type="pic" sz="quarter" idx="21"/>
          </p:nvPr>
        </p:nvSpPr>
        <p:spPr>
          <a:xfrm>
            <a:off x="4058893" y="4113139"/>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52" name="Picture Placeholder 2"/>
          <p:cNvSpPr>
            <a:spLocks noGrp="1"/>
          </p:cNvSpPr>
          <p:nvPr>
            <p:ph type="pic" sz="quarter" idx="22"/>
          </p:nvPr>
        </p:nvSpPr>
        <p:spPr>
          <a:xfrm>
            <a:off x="5642273" y="4113139"/>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53" name="Picture Placeholder 2"/>
          <p:cNvSpPr>
            <a:spLocks noGrp="1"/>
          </p:cNvSpPr>
          <p:nvPr>
            <p:ph type="pic" sz="quarter" idx="23"/>
          </p:nvPr>
        </p:nvSpPr>
        <p:spPr>
          <a:xfrm>
            <a:off x="7225653" y="4113139"/>
            <a:ext cx="1028700" cy="1030504"/>
          </a:xfrm>
          <a:prstGeom prst="ellipse">
            <a:avLst/>
          </a:prstGeom>
        </p:spPr>
        <p:txBody>
          <a:bodyPr anchor="ctr">
            <a:normAutofit/>
          </a:bodyPr>
          <a:lstStyle>
            <a:lvl1pPr algn="ctr">
              <a:defRPr sz="900">
                <a:solidFill>
                  <a:schemeClr val="tx2"/>
                </a:solidFill>
              </a:defRPr>
            </a:lvl1pPr>
          </a:lstStyle>
          <a:p>
            <a:endParaRPr lang="en-US"/>
          </a:p>
        </p:txBody>
      </p:sp>
      <p:sp>
        <p:nvSpPr>
          <p:cNvPr id="23"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4"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63734189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8">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051628"/>
            <a:ext cx="3097093" cy="2159187"/>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54623599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446368"/>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9">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234092"/>
            <a:ext cx="2057400" cy="2061006"/>
          </a:xfrm>
          <a:prstGeom prst="ellipse">
            <a:avLst/>
          </a:prstGeo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5"/>
          </p:nvPr>
        </p:nvSpPr>
        <p:spPr>
          <a:xfrm>
            <a:off x="4782771" y="2234092"/>
            <a:ext cx="2057400" cy="2061006"/>
          </a:xfrm>
          <a:prstGeom prst="ellipse">
            <a:avLst/>
          </a:prstGeom>
        </p:spPr>
        <p:txBody>
          <a:bodyPr anchor="ctr">
            <a:normAutofit/>
          </a:bodyPr>
          <a:lstStyle>
            <a:lvl1pPr algn="ctr">
              <a:defRPr sz="900">
                <a:solidFill>
                  <a:schemeClr val="tx2"/>
                </a:solidFill>
              </a:defRPr>
            </a:lvl1pPr>
          </a:lstStyle>
          <a:p>
            <a:endParaRPr lang="en-US"/>
          </a:p>
        </p:txBody>
      </p:sp>
      <p:sp>
        <p:nvSpPr>
          <p:cNvPr id="19"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50097418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am brush 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lvl1pPr>
              <a:defRPr>
                <a:solidFill>
                  <a:srgbClr val="FFFFFF"/>
                </a:solidFill>
              </a:defRPr>
            </a:lvl1pPr>
          </a:lstStyle>
          <a:p>
            <a:fld id="{32C5FF11-DEB2-6A4C-B29A-BC46883118B8}" type="slidenum">
              <a:rPr lang="en-US" smtClean="0"/>
              <a:pPr/>
              <a:t>‹#›</a:t>
            </a:fld>
            <a:endParaRPr lang="en-US" dirty="0"/>
          </a:p>
        </p:txBody>
      </p:sp>
      <p:sp>
        <p:nvSpPr>
          <p:cNvPr id="17" name="Footer Placeholder 16"/>
          <p:cNvSpPr>
            <a:spLocks noGrp="1"/>
          </p:cNvSpPr>
          <p:nvPr>
            <p:ph type="ftr" sz="quarter" idx="13"/>
          </p:nvPr>
        </p:nvSpPr>
        <p:spPr>
          <a:xfrm>
            <a:off x="546010" y="6487297"/>
            <a:ext cx="30861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3411037" y="2133059"/>
            <a:ext cx="5207396" cy="231809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94748148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10">
    <p:spTree>
      <p:nvGrpSpPr>
        <p:cNvPr id="1" name=""/>
        <p:cNvGrpSpPr/>
        <p:nvPr/>
      </p:nvGrpSpPr>
      <p:grpSpPr>
        <a:xfrm>
          <a:off x="0" y="0"/>
          <a:ext cx="0" cy="0"/>
          <a:chOff x="0" y="0"/>
          <a:chExt cx="0" cy="0"/>
        </a:xfrm>
      </p:grpSpPr>
      <p:sp>
        <p:nvSpPr>
          <p:cNvPr id="4" name="Oval 3"/>
          <p:cNvSpPr/>
          <p:nvPr userDrawn="1"/>
        </p:nvSpPr>
        <p:spPr>
          <a:xfrm rot="1156626">
            <a:off x="-1991501" y="3667733"/>
            <a:ext cx="8160129" cy="8161596"/>
          </a:xfrm>
          <a:prstGeom prst="ellipse">
            <a:avLst/>
          </a:prstGeom>
          <a:gradFill>
            <a:gsLst>
              <a:gs pos="23000">
                <a:schemeClr val="accent4"/>
              </a:gs>
              <a:gs pos="100000">
                <a:schemeClr val="accent3"/>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234092"/>
            <a:ext cx="2057400" cy="2061006"/>
          </a:xfrm>
          <a:prstGeom prst="ellipse">
            <a:avLst/>
          </a:pr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83566727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1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2025" y="6487297"/>
            <a:ext cx="2057400" cy="234178"/>
          </a:xfrm>
        </p:spPr>
        <p:txBody>
          <a:bodyPr/>
          <a:lstStyle/>
          <a:p>
            <a:fld id="{32C5FF11-DEB2-6A4C-B29A-BC46883118B8}" type="slidenum">
              <a:rPr lang="en-US" smtClean="0"/>
              <a:pPr/>
              <a:t>‹#›</a:t>
            </a:fld>
            <a:endParaRPr lang="en-US" dirty="0"/>
          </a:p>
        </p:txBody>
      </p:sp>
      <p:sp>
        <p:nvSpPr>
          <p:cNvPr id="19" name="Picture Placeholder 2"/>
          <p:cNvSpPr>
            <a:spLocks noGrp="1"/>
          </p:cNvSpPr>
          <p:nvPr>
            <p:ph type="pic" sz="quarter" idx="14"/>
          </p:nvPr>
        </p:nvSpPr>
        <p:spPr>
          <a:xfrm>
            <a:off x="535017" y="1892805"/>
            <a:ext cx="3097093" cy="4977387"/>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7"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412214793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12">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0" y="0"/>
            <a:ext cx="3152274" cy="6858000"/>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9" name="Picture Placeholder 2"/>
          <p:cNvSpPr>
            <a:spLocks noGrp="1"/>
          </p:cNvSpPr>
          <p:nvPr>
            <p:ph type="pic" sz="quarter" idx="14"/>
          </p:nvPr>
        </p:nvSpPr>
        <p:spPr>
          <a:xfrm>
            <a:off x="2123574" y="2076898"/>
            <a:ext cx="2057400" cy="2061006"/>
          </a:xfrm>
        </p:spPr>
        <p:txBody>
          <a:bodyPr anchor="ctr">
            <a:normAutofit/>
          </a:bodyPr>
          <a:lstStyle>
            <a:lvl1pPr algn="ctr">
              <a:defRPr sz="900">
                <a:solidFill>
                  <a:schemeClr val="tx2"/>
                </a:solidFill>
              </a:defRPr>
            </a:lvl1pPr>
          </a:lstStyle>
          <a:p>
            <a:endParaRPr lang="en-US"/>
          </a:p>
        </p:txBody>
      </p:sp>
      <p:sp>
        <p:nvSpPr>
          <p:cNvPr id="17"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420224368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am brush 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lvl1pPr>
              <a:defRPr>
                <a:solidFill>
                  <a:schemeClr val="tx2"/>
                </a:solidFill>
              </a:defRPr>
            </a:lvl1pPr>
          </a:lstStyle>
          <a:p>
            <a:fld id="{32C5FF11-DEB2-6A4C-B29A-BC46883118B8}" type="slidenum">
              <a:rPr lang="en-US" smtClean="0"/>
              <a:pPr/>
              <a:t>‹#›</a:t>
            </a:fld>
            <a:endParaRPr lang="en-US" dirty="0"/>
          </a:p>
        </p:txBody>
      </p:sp>
      <p:sp>
        <p:nvSpPr>
          <p:cNvPr id="17" name="Footer Placeholder 16"/>
          <p:cNvSpPr>
            <a:spLocks noGrp="1"/>
          </p:cNvSpPr>
          <p:nvPr>
            <p:ph type="ftr" sz="quarter" idx="13"/>
          </p:nvPr>
        </p:nvSpPr>
        <p:spPr>
          <a:xfrm>
            <a:off x="546010" y="6487297"/>
            <a:ext cx="3086100" cy="234178"/>
          </a:xfrm>
        </p:spPr>
        <p:txBody>
          <a:bodyPr/>
          <a:lstStyle>
            <a:lvl1pPr>
              <a:defRPr b="0" i="0">
                <a:solidFill>
                  <a:schemeClr val="tx2"/>
                </a:solidFill>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4"/>
          </p:nvPr>
        </p:nvSpPr>
        <p:spPr>
          <a:xfrm>
            <a:off x="3802282" y="2085860"/>
            <a:ext cx="1828899" cy="3651481"/>
          </a:xfrm>
          <a:custGeom>
            <a:avLst/>
            <a:gdLst>
              <a:gd name="connsiteX0" fmla="*/ -7 w 2743200"/>
              <a:gd name="connsiteY0" fmla="*/ 1764170 h 2743200"/>
              <a:gd name="connsiteX1" fmla="*/ 422420 w 2743200"/>
              <a:gd name="connsiteY1" fmla="*/ 1220846 h 2743200"/>
              <a:gd name="connsiteX2" fmla="*/ 271661 w 2743200"/>
              <a:gd name="connsiteY2" fmla="*/ 543327 h 2743200"/>
              <a:gd name="connsiteX3" fmla="*/ 949180 w 2743200"/>
              <a:gd name="connsiteY3" fmla="*/ 543328 h 2743200"/>
              <a:gd name="connsiteX4" fmla="*/ 1371600 w 2743200"/>
              <a:gd name="connsiteY4" fmla="*/ 0 h 2743200"/>
              <a:gd name="connsiteX5" fmla="*/ 1794020 w 2743200"/>
              <a:gd name="connsiteY5" fmla="*/ 543328 h 2743200"/>
              <a:gd name="connsiteX6" fmla="*/ 2471539 w 2743200"/>
              <a:gd name="connsiteY6" fmla="*/ 543327 h 2743200"/>
              <a:gd name="connsiteX7" fmla="*/ 2320780 w 2743200"/>
              <a:gd name="connsiteY7" fmla="*/ 1220846 h 2743200"/>
              <a:gd name="connsiteX8" fmla="*/ 2743207 w 2743200"/>
              <a:gd name="connsiteY8" fmla="*/ 1764170 h 2743200"/>
              <a:gd name="connsiteX9" fmla="*/ 2132780 w 2743200"/>
              <a:gd name="connsiteY9" fmla="*/ 2065694 h 2743200"/>
              <a:gd name="connsiteX10" fmla="*/ 1982016 w 2743200"/>
              <a:gd name="connsiteY10" fmla="*/ 2743214 h 2743200"/>
              <a:gd name="connsiteX11" fmla="*/ 1371600 w 2743200"/>
              <a:gd name="connsiteY11" fmla="*/ 2441687 h 2743200"/>
              <a:gd name="connsiteX12" fmla="*/ 761184 w 2743200"/>
              <a:gd name="connsiteY12" fmla="*/ 2743214 h 2743200"/>
              <a:gd name="connsiteX13" fmla="*/ 610420 w 2743200"/>
              <a:gd name="connsiteY13" fmla="*/ 2065694 h 2743200"/>
              <a:gd name="connsiteX14" fmla="*/ -7 w 2743200"/>
              <a:gd name="connsiteY14" fmla="*/ 1764170 h 2743200"/>
              <a:gd name="connsiteX0" fmla="*/ 0 w 2743214"/>
              <a:gd name="connsiteY0" fmla="*/ 1764170 h 2743214"/>
              <a:gd name="connsiteX1" fmla="*/ 422427 w 2743214"/>
              <a:gd name="connsiteY1" fmla="*/ 1220846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5722 w 2748936"/>
              <a:gd name="connsiteY0" fmla="*/ 1764170 h 2743214"/>
              <a:gd name="connsiteX1" fmla="*/ 469252 w 2748936"/>
              <a:gd name="connsiteY1" fmla="*/ 915209 h 2743214"/>
              <a:gd name="connsiteX2" fmla="*/ 386124 w 2748936"/>
              <a:gd name="connsiteY2" fmla="*/ 897396 h 2743214"/>
              <a:gd name="connsiteX3" fmla="*/ 386585 w 2748936"/>
              <a:gd name="connsiteY3" fmla="*/ 656768 h 2743214"/>
              <a:gd name="connsiteX4" fmla="*/ 437706 w 2748936"/>
              <a:gd name="connsiteY4" fmla="*/ 270194 h 2743214"/>
              <a:gd name="connsiteX5" fmla="*/ 954909 w 2748936"/>
              <a:gd name="connsiteY5" fmla="*/ 543328 h 2743214"/>
              <a:gd name="connsiteX6" fmla="*/ 1377329 w 2748936"/>
              <a:gd name="connsiteY6" fmla="*/ 0 h 2743214"/>
              <a:gd name="connsiteX7" fmla="*/ 1799749 w 2748936"/>
              <a:gd name="connsiteY7" fmla="*/ 543328 h 2743214"/>
              <a:gd name="connsiteX8" fmla="*/ 2477268 w 2748936"/>
              <a:gd name="connsiteY8" fmla="*/ 543327 h 2743214"/>
              <a:gd name="connsiteX9" fmla="*/ 2326509 w 2748936"/>
              <a:gd name="connsiteY9" fmla="*/ 1220846 h 2743214"/>
              <a:gd name="connsiteX10" fmla="*/ 2748936 w 2748936"/>
              <a:gd name="connsiteY10" fmla="*/ 1764170 h 2743214"/>
              <a:gd name="connsiteX11" fmla="*/ 2138509 w 2748936"/>
              <a:gd name="connsiteY11" fmla="*/ 2065694 h 2743214"/>
              <a:gd name="connsiteX12" fmla="*/ 1987745 w 2748936"/>
              <a:gd name="connsiteY12" fmla="*/ 2743214 h 2743214"/>
              <a:gd name="connsiteX13" fmla="*/ 1377329 w 2748936"/>
              <a:gd name="connsiteY13" fmla="*/ 2441687 h 2743214"/>
              <a:gd name="connsiteX14" fmla="*/ 766913 w 2748936"/>
              <a:gd name="connsiteY14" fmla="*/ 2743214 h 2743214"/>
              <a:gd name="connsiteX15" fmla="*/ 616149 w 2748936"/>
              <a:gd name="connsiteY15" fmla="*/ 2065694 h 2743214"/>
              <a:gd name="connsiteX16" fmla="*/ 5722 w 2748936"/>
              <a:gd name="connsiteY16"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237927 w 2749179"/>
              <a:gd name="connsiteY17" fmla="*/ 2239308 h 2743214"/>
              <a:gd name="connsiteX18" fmla="*/ 5965 w 2749179"/>
              <a:gd name="connsiteY18" fmla="*/ 1764170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76646 w 2386410"/>
              <a:gd name="connsiteY0" fmla="*/ 1989801 h 2743214"/>
              <a:gd name="connsiteX1" fmla="*/ 59224 w 2386410"/>
              <a:gd name="connsiteY1" fmla="*/ 1782108 h 2743214"/>
              <a:gd name="connsiteX2" fmla="*/ 106726 w 2386410"/>
              <a:gd name="connsiteY2" fmla="*/ 915209 h 2743214"/>
              <a:gd name="connsiteX3" fmla="*/ 23598 w 2386410"/>
              <a:gd name="connsiteY3" fmla="*/ 897396 h 2743214"/>
              <a:gd name="connsiteX4" fmla="*/ 24059 w 2386410"/>
              <a:gd name="connsiteY4" fmla="*/ 656768 h 2743214"/>
              <a:gd name="connsiteX5" fmla="*/ 75180 w 2386410"/>
              <a:gd name="connsiteY5" fmla="*/ 270194 h 2743214"/>
              <a:gd name="connsiteX6" fmla="*/ 592383 w 2386410"/>
              <a:gd name="connsiteY6" fmla="*/ 543328 h 2743214"/>
              <a:gd name="connsiteX7" fmla="*/ 1014803 w 2386410"/>
              <a:gd name="connsiteY7" fmla="*/ 0 h 2743214"/>
              <a:gd name="connsiteX8" fmla="*/ 1437223 w 2386410"/>
              <a:gd name="connsiteY8" fmla="*/ 543328 h 2743214"/>
              <a:gd name="connsiteX9" fmla="*/ 2114742 w 2386410"/>
              <a:gd name="connsiteY9" fmla="*/ 543327 h 2743214"/>
              <a:gd name="connsiteX10" fmla="*/ 1963983 w 2386410"/>
              <a:gd name="connsiteY10" fmla="*/ 1220846 h 2743214"/>
              <a:gd name="connsiteX11" fmla="*/ 2386410 w 2386410"/>
              <a:gd name="connsiteY11" fmla="*/ 1764170 h 2743214"/>
              <a:gd name="connsiteX12" fmla="*/ 1775983 w 2386410"/>
              <a:gd name="connsiteY12" fmla="*/ 2065694 h 2743214"/>
              <a:gd name="connsiteX13" fmla="*/ 1625219 w 2386410"/>
              <a:gd name="connsiteY13" fmla="*/ 2743214 h 2743214"/>
              <a:gd name="connsiteX14" fmla="*/ 1014803 w 2386410"/>
              <a:gd name="connsiteY14" fmla="*/ 2441687 h 2743214"/>
              <a:gd name="connsiteX15" fmla="*/ 404387 w 2386410"/>
              <a:gd name="connsiteY15" fmla="*/ 2743214 h 2743214"/>
              <a:gd name="connsiteX16" fmla="*/ 253623 w 2386410"/>
              <a:gd name="connsiteY16" fmla="*/ 2065694 h 2743214"/>
              <a:gd name="connsiteX17" fmla="*/ 35475 w 2386410"/>
              <a:gd name="connsiteY17" fmla="*/ 1847423 h 2743214"/>
              <a:gd name="connsiteX18" fmla="*/ 76646 w 2386410"/>
              <a:gd name="connsiteY18" fmla="*/ 1989801 h 2743214"/>
              <a:gd name="connsiteX0" fmla="*/ 125314 w 2435078"/>
              <a:gd name="connsiteY0" fmla="*/ 1989801 h 2743214"/>
              <a:gd name="connsiteX1" fmla="*/ 107892 w 2435078"/>
              <a:gd name="connsiteY1" fmla="*/ 1782108 h 2743214"/>
              <a:gd name="connsiteX2" fmla="*/ 155394 w 2435078"/>
              <a:gd name="connsiteY2" fmla="*/ 915209 h 2743214"/>
              <a:gd name="connsiteX3" fmla="*/ 72266 w 2435078"/>
              <a:gd name="connsiteY3" fmla="*/ 897396 h 2743214"/>
              <a:gd name="connsiteX4" fmla="*/ 72727 w 2435078"/>
              <a:gd name="connsiteY4" fmla="*/ 656768 h 2743214"/>
              <a:gd name="connsiteX5" fmla="*/ 123848 w 2435078"/>
              <a:gd name="connsiteY5" fmla="*/ 270194 h 2743214"/>
              <a:gd name="connsiteX6" fmla="*/ 641051 w 2435078"/>
              <a:gd name="connsiteY6" fmla="*/ 543328 h 2743214"/>
              <a:gd name="connsiteX7" fmla="*/ 1063471 w 2435078"/>
              <a:gd name="connsiteY7" fmla="*/ 0 h 2743214"/>
              <a:gd name="connsiteX8" fmla="*/ 1485891 w 2435078"/>
              <a:gd name="connsiteY8" fmla="*/ 543328 h 2743214"/>
              <a:gd name="connsiteX9" fmla="*/ 2163410 w 2435078"/>
              <a:gd name="connsiteY9" fmla="*/ 543327 h 2743214"/>
              <a:gd name="connsiteX10" fmla="*/ 2012651 w 2435078"/>
              <a:gd name="connsiteY10" fmla="*/ 1220846 h 2743214"/>
              <a:gd name="connsiteX11" fmla="*/ 2435078 w 2435078"/>
              <a:gd name="connsiteY11" fmla="*/ 1764170 h 2743214"/>
              <a:gd name="connsiteX12" fmla="*/ 1824651 w 2435078"/>
              <a:gd name="connsiteY12" fmla="*/ 2065694 h 2743214"/>
              <a:gd name="connsiteX13" fmla="*/ 1673887 w 2435078"/>
              <a:gd name="connsiteY13" fmla="*/ 2743214 h 2743214"/>
              <a:gd name="connsiteX14" fmla="*/ 1063471 w 2435078"/>
              <a:gd name="connsiteY14" fmla="*/ 2441687 h 2743214"/>
              <a:gd name="connsiteX15" fmla="*/ 453055 w 2435078"/>
              <a:gd name="connsiteY15" fmla="*/ 2743214 h 2743214"/>
              <a:gd name="connsiteX16" fmla="*/ 302291 w 2435078"/>
              <a:gd name="connsiteY16" fmla="*/ 2065694 h 2743214"/>
              <a:gd name="connsiteX17" fmla="*/ 84143 w 2435078"/>
              <a:gd name="connsiteY17" fmla="*/ 1847423 h 2743214"/>
              <a:gd name="connsiteX18" fmla="*/ 125314 w 2435078"/>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168643 w 2478407"/>
              <a:gd name="connsiteY0" fmla="*/ 1989801 h 2743214"/>
              <a:gd name="connsiteX1" fmla="*/ 151221 w 2478407"/>
              <a:gd name="connsiteY1" fmla="*/ 1782108 h 2743214"/>
              <a:gd name="connsiteX2" fmla="*/ 198723 w 2478407"/>
              <a:gd name="connsiteY2" fmla="*/ 915209 h 2743214"/>
              <a:gd name="connsiteX3" fmla="*/ 115595 w 2478407"/>
              <a:gd name="connsiteY3" fmla="*/ 897396 h 2743214"/>
              <a:gd name="connsiteX4" fmla="*/ 116056 w 2478407"/>
              <a:gd name="connsiteY4" fmla="*/ 656768 h 2743214"/>
              <a:gd name="connsiteX5" fmla="*/ 167177 w 2478407"/>
              <a:gd name="connsiteY5" fmla="*/ 270194 h 2743214"/>
              <a:gd name="connsiteX6" fmla="*/ 684380 w 2478407"/>
              <a:gd name="connsiteY6" fmla="*/ 543328 h 2743214"/>
              <a:gd name="connsiteX7" fmla="*/ 1106800 w 2478407"/>
              <a:gd name="connsiteY7" fmla="*/ 0 h 2743214"/>
              <a:gd name="connsiteX8" fmla="*/ 1529220 w 2478407"/>
              <a:gd name="connsiteY8" fmla="*/ 543328 h 2743214"/>
              <a:gd name="connsiteX9" fmla="*/ 2206739 w 2478407"/>
              <a:gd name="connsiteY9" fmla="*/ 543327 h 2743214"/>
              <a:gd name="connsiteX10" fmla="*/ 2055980 w 2478407"/>
              <a:gd name="connsiteY10" fmla="*/ 1220846 h 2743214"/>
              <a:gd name="connsiteX11" fmla="*/ 2478407 w 2478407"/>
              <a:gd name="connsiteY11" fmla="*/ 1764170 h 2743214"/>
              <a:gd name="connsiteX12" fmla="*/ 1867980 w 2478407"/>
              <a:gd name="connsiteY12" fmla="*/ 2065694 h 2743214"/>
              <a:gd name="connsiteX13" fmla="*/ 1717216 w 2478407"/>
              <a:gd name="connsiteY13" fmla="*/ 2743214 h 2743214"/>
              <a:gd name="connsiteX14" fmla="*/ 1106800 w 2478407"/>
              <a:gd name="connsiteY14" fmla="*/ 2441687 h 2743214"/>
              <a:gd name="connsiteX15" fmla="*/ 496384 w 2478407"/>
              <a:gd name="connsiteY15" fmla="*/ 2743214 h 2743214"/>
              <a:gd name="connsiteX16" fmla="*/ 84363 w 2478407"/>
              <a:gd name="connsiteY16" fmla="*/ 2730713 h 2743214"/>
              <a:gd name="connsiteX17" fmla="*/ 127472 w 2478407"/>
              <a:gd name="connsiteY17" fmla="*/ 1847423 h 2743214"/>
              <a:gd name="connsiteX18" fmla="*/ 168643 w 2478407"/>
              <a:gd name="connsiteY18" fmla="*/ 1989801 h 2743214"/>
              <a:gd name="connsiteX0" fmla="*/ 182447 w 2492211"/>
              <a:gd name="connsiteY0" fmla="*/ 1989801 h 2743214"/>
              <a:gd name="connsiteX1" fmla="*/ 165025 w 2492211"/>
              <a:gd name="connsiteY1" fmla="*/ 1782108 h 2743214"/>
              <a:gd name="connsiteX2" fmla="*/ 212527 w 2492211"/>
              <a:gd name="connsiteY2" fmla="*/ 915209 h 2743214"/>
              <a:gd name="connsiteX3" fmla="*/ 129399 w 2492211"/>
              <a:gd name="connsiteY3" fmla="*/ 897396 h 2743214"/>
              <a:gd name="connsiteX4" fmla="*/ 129860 w 2492211"/>
              <a:gd name="connsiteY4" fmla="*/ 656768 h 2743214"/>
              <a:gd name="connsiteX5" fmla="*/ 180981 w 2492211"/>
              <a:gd name="connsiteY5" fmla="*/ 270194 h 2743214"/>
              <a:gd name="connsiteX6" fmla="*/ 698184 w 2492211"/>
              <a:gd name="connsiteY6" fmla="*/ 543328 h 2743214"/>
              <a:gd name="connsiteX7" fmla="*/ 1120604 w 2492211"/>
              <a:gd name="connsiteY7" fmla="*/ 0 h 2743214"/>
              <a:gd name="connsiteX8" fmla="*/ 1543024 w 2492211"/>
              <a:gd name="connsiteY8" fmla="*/ 543328 h 2743214"/>
              <a:gd name="connsiteX9" fmla="*/ 2220543 w 2492211"/>
              <a:gd name="connsiteY9" fmla="*/ 543327 h 2743214"/>
              <a:gd name="connsiteX10" fmla="*/ 2069784 w 2492211"/>
              <a:gd name="connsiteY10" fmla="*/ 1220846 h 2743214"/>
              <a:gd name="connsiteX11" fmla="*/ 2492211 w 2492211"/>
              <a:gd name="connsiteY11" fmla="*/ 1764170 h 2743214"/>
              <a:gd name="connsiteX12" fmla="*/ 1881784 w 2492211"/>
              <a:gd name="connsiteY12" fmla="*/ 2065694 h 2743214"/>
              <a:gd name="connsiteX13" fmla="*/ 1731020 w 2492211"/>
              <a:gd name="connsiteY13" fmla="*/ 2743214 h 2743214"/>
              <a:gd name="connsiteX14" fmla="*/ 1120604 w 2492211"/>
              <a:gd name="connsiteY14" fmla="*/ 2441687 h 2743214"/>
              <a:gd name="connsiteX15" fmla="*/ 510188 w 2492211"/>
              <a:gd name="connsiteY15" fmla="*/ 2743214 h 2743214"/>
              <a:gd name="connsiteX16" fmla="*/ 80354 w 2492211"/>
              <a:gd name="connsiteY16" fmla="*/ 2107259 h 2743214"/>
              <a:gd name="connsiteX17" fmla="*/ 141276 w 2492211"/>
              <a:gd name="connsiteY17" fmla="*/ 1847423 h 2743214"/>
              <a:gd name="connsiteX18" fmla="*/ 182447 w 2492211"/>
              <a:gd name="connsiteY18" fmla="*/ 1989801 h 2743214"/>
              <a:gd name="connsiteX0" fmla="*/ 184728 w 2494492"/>
              <a:gd name="connsiteY0" fmla="*/ 1989801 h 2743214"/>
              <a:gd name="connsiteX1" fmla="*/ 167306 w 2494492"/>
              <a:gd name="connsiteY1" fmla="*/ 1782108 h 2743214"/>
              <a:gd name="connsiteX2" fmla="*/ 214808 w 2494492"/>
              <a:gd name="connsiteY2" fmla="*/ 915209 h 2743214"/>
              <a:gd name="connsiteX3" fmla="*/ 131680 w 2494492"/>
              <a:gd name="connsiteY3" fmla="*/ 897396 h 2743214"/>
              <a:gd name="connsiteX4" fmla="*/ 132141 w 2494492"/>
              <a:gd name="connsiteY4" fmla="*/ 656768 h 2743214"/>
              <a:gd name="connsiteX5" fmla="*/ 183262 w 2494492"/>
              <a:gd name="connsiteY5" fmla="*/ 270194 h 2743214"/>
              <a:gd name="connsiteX6" fmla="*/ 700465 w 2494492"/>
              <a:gd name="connsiteY6" fmla="*/ 543328 h 2743214"/>
              <a:gd name="connsiteX7" fmla="*/ 1122885 w 2494492"/>
              <a:gd name="connsiteY7" fmla="*/ 0 h 2743214"/>
              <a:gd name="connsiteX8" fmla="*/ 1545305 w 2494492"/>
              <a:gd name="connsiteY8" fmla="*/ 543328 h 2743214"/>
              <a:gd name="connsiteX9" fmla="*/ 2222824 w 2494492"/>
              <a:gd name="connsiteY9" fmla="*/ 543327 h 2743214"/>
              <a:gd name="connsiteX10" fmla="*/ 2072065 w 2494492"/>
              <a:gd name="connsiteY10" fmla="*/ 1220846 h 2743214"/>
              <a:gd name="connsiteX11" fmla="*/ 2494492 w 2494492"/>
              <a:gd name="connsiteY11" fmla="*/ 1764170 h 2743214"/>
              <a:gd name="connsiteX12" fmla="*/ 1884065 w 2494492"/>
              <a:gd name="connsiteY12" fmla="*/ 2065694 h 2743214"/>
              <a:gd name="connsiteX13" fmla="*/ 1733301 w 2494492"/>
              <a:gd name="connsiteY13" fmla="*/ 2743214 h 2743214"/>
              <a:gd name="connsiteX14" fmla="*/ 1122885 w 2494492"/>
              <a:gd name="connsiteY14" fmla="*/ 2441687 h 2743214"/>
              <a:gd name="connsiteX15" fmla="*/ 512469 w 2494492"/>
              <a:gd name="connsiteY15" fmla="*/ 2743214 h 2743214"/>
              <a:gd name="connsiteX16" fmla="*/ 82635 w 2494492"/>
              <a:gd name="connsiteY16" fmla="*/ 2107259 h 2743214"/>
              <a:gd name="connsiteX17" fmla="*/ 143557 w 2494492"/>
              <a:gd name="connsiteY17" fmla="*/ 1847423 h 2743214"/>
              <a:gd name="connsiteX18" fmla="*/ 184728 w 2494492"/>
              <a:gd name="connsiteY18" fmla="*/ 1989801 h 2743214"/>
              <a:gd name="connsiteX0" fmla="*/ 107583 w 2417347"/>
              <a:gd name="connsiteY0" fmla="*/ 1989801 h 2743214"/>
              <a:gd name="connsiteX1" fmla="*/ 90161 w 2417347"/>
              <a:gd name="connsiteY1" fmla="*/ 1782108 h 2743214"/>
              <a:gd name="connsiteX2" fmla="*/ 137663 w 2417347"/>
              <a:gd name="connsiteY2" fmla="*/ 915209 h 2743214"/>
              <a:gd name="connsiteX3" fmla="*/ 54535 w 2417347"/>
              <a:gd name="connsiteY3" fmla="*/ 897396 h 2743214"/>
              <a:gd name="connsiteX4" fmla="*/ 54996 w 2417347"/>
              <a:gd name="connsiteY4" fmla="*/ 656768 h 2743214"/>
              <a:gd name="connsiteX5" fmla="*/ 106117 w 2417347"/>
              <a:gd name="connsiteY5" fmla="*/ 270194 h 2743214"/>
              <a:gd name="connsiteX6" fmla="*/ 623320 w 2417347"/>
              <a:gd name="connsiteY6" fmla="*/ 543328 h 2743214"/>
              <a:gd name="connsiteX7" fmla="*/ 1045740 w 2417347"/>
              <a:gd name="connsiteY7" fmla="*/ 0 h 2743214"/>
              <a:gd name="connsiteX8" fmla="*/ 1468160 w 2417347"/>
              <a:gd name="connsiteY8" fmla="*/ 543328 h 2743214"/>
              <a:gd name="connsiteX9" fmla="*/ 2145679 w 2417347"/>
              <a:gd name="connsiteY9" fmla="*/ 543327 h 2743214"/>
              <a:gd name="connsiteX10" fmla="*/ 1994920 w 2417347"/>
              <a:gd name="connsiteY10" fmla="*/ 1220846 h 2743214"/>
              <a:gd name="connsiteX11" fmla="*/ 2417347 w 2417347"/>
              <a:gd name="connsiteY11" fmla="*/ 1764170 h 2743214"/>
              <a:gd name="connsiteX12" fmla="*/ 1806920 w 2417347"/>
              <a:gd name="connsiteY12" fmla="*/ 2065694 h 2743214"/>
              <a:gd name="connsiteX13" fmla="*/ 1656156 w 2417347"/>
              <a:gd name="connsiteY13" fmla="*/ 2743214 h 2743214"/>
              <a:gd name="connsiteX14" fmla="*/ 1045740 w 2417347"/>
              <a:gd name="connsiteY14" fmla="*/ 2441687 h 2743214"/>
              <a:gd name="connsiteX15" fmla="*/ 435324 w 2417347"/>
              <a:gd name="connsiteY15" fmla="*/ 2743214 h 2743214"/>
              <a:gd name="connsiteX16" fmla="*/ 5490 w 2417347"/>
              <a:gd name="connsiteY16" fmla="*/ 2107259 h 2743214"/>
              <a:gd name="connsiteX17" fmla="*/ 66412 w 2417347"/>
              <a:gd name="connsiteY17" fmla="*/ 1847423 h 2743214"/>
              <a:gd name="connsiteX18" fmla="*/ 107583 w 2417347"/>
              <a:gd name="connsiteY18" fmla="*/ 1989801 h 2743214"/>
              <a:gd name="connsiteX0" fmla="*/ 102093 w 2411857"/>
              <a:gd name="connsiteY0" fmla="*/ 1989801 h 2743214"/>
              <a:gd name="connsiteX1" fmla="*/ 84671 w 2411857"/>
              <a:gd name="connsiteY1" fmla="*/ 1782108 h 2743214"/>
              <a:gd name="connsiteX2" fmla="*/ 132173 w 2411857"/>
              <a:gd name="connsiteY2" fmla="*/ 915209 h 2743214"/>
              <a:gd name="connsiteX3" fmla="*/ 49045 w 2411857"/>
              <a:gd name="connsiteY3" fmla="*/ 897396 h 2743214"/>
              <a:gd name="connsiteX4" fmla="*/ 49506 w 2411857"/>
              <a:gd name="connsiteY4" fmla="*/ 656768 h 2743214"/>
              <a:gd name="connsiteX5" fmla="*/ 100627 w 2411857"/>
              <a:gd name="connsiteY5" fmla="*/ 270194 h 2743214"/>
              <a:gd name="connsiteX6" fmla="*/ 617830 w 2411857"/>
              <a:gd name="connsiteY6" fmla="*/ 543328 h 2743214"/>
              <a:gd name="connsiteX7" fmla="*/ 1040250 w 2411857"/>
              <a:gd name="connsiteY7" fmla="*/ 0 h 2743214"/>
              <a:gd name="connsiteX8" fmla="*/ 1462670 w 2411857"/>
              <a:gd name="connsiteY8" fmla="*/ 543328 h 2743214"/>
              <a:gd name="connsiteX9" fmla="*/ 2140189 w 2411857"/>
              <a:gd name="connsiteY9" fmla="*/ 543327 h 2743214"/>
              <a:gd name="connsiteX10" fmla="*/ 1989430 w 2411857"/>
              <a:gd name="connsiteY10" fmla="*/ 1220846 h 2743214"/>
              <a:gd name="connsiteX11" fmla="*/ 2411857 w 2411857"/>
              <a:gd name="connsiteY11" fmla="*/ 1764170 h 2743214"/>
              <a:gd name="connsiteX12" fmla="*/ 1801430 w 2411857"/>
              <a:gd name="connsiteY12" fmla="*/ 2065694 h 2743214"/>
              <a:gd name="connsiteX13" fmla="*/ 1650666 w 2411857"/>
              <a:gd name="connsiteY13" fmla="*/ 2743214 h 2743214"/>
              <a:gd name="connsiteX14" fmla="*/ 1040250 w 2411857"/>
              <a:gd name="connsiteY14" fmla="*/ 2441687 h 2743214"/>
              <a:gd name="connsiteX15" fmla="*/ 429834 w 2411857"/>
              <a:gd name="connsiteY15" fmla="*/ 2743214 h 2743214"/>
              <a:gd name="connsiteX16" fmla="*/ 0 w 2411857"/>
              <a:gd name="connsiteY16" fmla="*/ 2107259 h 2743214"/>
              <a:gd name="connsiteX17" fmla="*/ 60922 w 2411857"/>
              <a:gd name="connsiteY17" fmla="*/ 1847423 h 2743214"/>
              <a:gd name="connsiteX18" fmla="*/ 102093 w 2411857"/>
              <a:gd name="connsiteY18" fmla="*/ 1989801 h 2743214"/>
              <a:gd name="connsiteX0" fmla="*/ 96155 w 2405919"/>
              <a:gd name="connsiteY0" fmla="*/ 1989801 h 2743214"/>
              <a:gd name="connsiteX1" fmla="*/ 78733 w 2405919"/>
              <a:gd name="connsiteY1" fmla="*/ 1782108 h 2743214"/>
              <a:gd name="connsiteX2" fmla="*/ 126235 w 2405919"/>
              <a:gd name="connsiteY2" fmla="*/ 915209 h 2743214"/>
              <a:gd name="connsiteX3" fmla="*/ 43107 w 2405919"/>
              <a:gd name="connsiteY3" fmla="*/ 897396 h 2743214"/>
              <a:gd name="connsiteX4" fmla="*/ 43568 w 2405919"/>
              <a:gd name="connsiteY4" fmla="*/ 656768 h 2743214"/>
              <a:gd name="connsiteX5" fmla="*/ 94689 w 2405919"/>
              <a:gd name="connsiteY5" fmla="*/ 270194 h 2743214"/>
              <a:gd name="connsiteX6" fmla="*/ 611892 w 2405919"/>
              <a:gd name="connsiteY6" fmla="*/ 543328 h 2743214"/>
              <a:gd name="connsiteX7" fmla="*/ 1034312 w 2405919"/>
              <a:gd name="connsiteY7" fmla="*/ 0 h 2743214"/>
              <a:gd name="connsiteX8" fmla="*/ 1456732 w 2405919"/>
              <a:gd name="connsiteY8" fmla="*/ 543328 h 2743214"/>
              <a:gd name="connsiteX9" fmla="*/ 2134251 w 2405919"/>
              <a:gd name="connsiteY9" fmla="*/ 543327 h 2743214"/>
              <a:gd name="connsiteX10" fmla="*/ 1983492 w 2405919"/>
              <a:gd name="connsiteY10" fmla="*/ 1220846 h 2743214"/>
              <a:gd name="connsiteX11" fmla="*/ 2405919 w 2405919"/>
              <a:gd name="connsiteY11" fmla="*/ 1764170 h 2743214"/>
              <a:gd name="connsiteX12" fmla="*/ 1795492 w 2405919"/>
              <a:gd name="connsiteY12" fmla="*/ 2065694 h 2743214"/>
              <a:gd name="connsiteX13" fmla="*/ 1644728 w 2405919"/>
              <a:gd name="connsiteY13" fmla="*/ 2743214 h 2743214"/>
              <a:gd name="connsiteX14" fmla="*/ 1034312 w 2405919"/>
              <a:gd name="connsiteY14" fmla="*/ 2441687 h 2743214"/>
              <a:gd name="connsiteX15" fmla="*/ 423896 w 2405919"/>
              <a:gd name="connsiteY15" fmla="*/ 2743214 h 2743214"/>
              <a:gd name="connsiteX16" fmla="*/ 0 w 2405919"/>
              <a:gd name="connsiteY16" fmla="*/ 2659461 h 2743214"/>
              <a:gd name="connsiteX17" fmla="*/ 54984 w 2405919"/>
              <a:gd name="connsiteY17" fmla="*/ 1847423 h 2743214"/>
              <a:gd name="connsiteX18" fmla="*/ 96155 w 2405919"/>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439967 w 2421990"/>
              <a:gd name="connsiteY15" fmla="*/ 2743214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21038 w 2430802"/>
              <a:gd name="connsiteY0" fmla="*/ 1989801 h 2803904"/>
              <a:gd name="connsiteX1" fmla="*/ 103616 w 2430802"/>
              <a:gd name="connsiteY1" fmla="*/ 1782108 h 2803904"/>
              <a:gd name="connsiteX2" fmla="*/ 151118 w 2430802"/>
              <a:gd name="connsiteY2" fmla="*/ 915209 h 2803904"/>
              <a:gd name="connsiteX3" fmla="*/ 67990 w 2430802"/>
              <a:gd name="connsiteY3" fmla="*/ 897396 h 2803904"/>
              <a:gd name="connsiteX4" fmla="*/ 68451 w 2430802"/>
              <a:gd name="connsiteY4" fmla="*/ 656768 h 2803904"/>
              <a:gd name="connsiteX5" fmla="*/ 119572 w 2430802"/>
              <a:gd name="connsiteY5" fmla="*/ 270194 h 2803904"/>
              <a:gd name="connsiteX6" fmla="*/ 636775 w 2430802"/>
              <a:gd name="connsiteY6" fmla="*/ 543328 h 2803904"/>
              <a:gd name="connsiteX7" fmla="*/ 1059195 w 2430802"/>
              <a:gd name="connsiteY7" fmla="*/ 0 h 2803904"/>
              <a:gd name="connsiteX8" fmla="*/ 1481615 w 2430802"/>
              <a:gd name="connsiteY8" fmla="*/ 543328 h 2803904"/>
              <a:gd name="connsiteX9" fmla="*/ 2159134 w 2430802"/>
              <a:gd name="connsiteY9" fmla="*/ 543327 h 2803904"/>
              <a:gd name="connsiteX10" fmla="*/ 2008375 w 2430802"/>
              <a:gd name="connsiteY10" fmla="*/ 1220846 h 2803904"/>
              <a:gd name="connsiteX11" fmla="*/ 2430802 w 2430802"/>
              <a:gd name="connsiteY11" fmla="*/ 1764170 h 2803904"/>
              <a:gd name="connsiteX12" fmla="*/ 1820375 w 2430802"/>
              <a:gd name="connsiteY12" fmla="*/ 2065694 h 2803904"/>
              <a:gd name="connsiteX13" fmla="*/ 1669611 w 2430802"/>
              <a:gd name="connsiteY13" fmla="*/ 2743214 h 2803904"/>
              <a:gd name="connsiteX14" fmla="*/ 168546 w 2430802"/>
              <a:gd name="connsiteY14" fmla="*/ 2803885 h 2803904"/>
              <a:gd name="connsiteX15" fmla="*/ 80643 w 2430802"/>
              <a:gd name="connsiteY15" fmla="*/ 2452269 h 2803904"/>
              <a:gd name="connsiteX16" fmla="*/ 24883 w 2430802"/>
              <a:gd name="connsiteY16" fmla="*/ 2659461 h 2803904"/>
              <a:gd name="connsiteX17" fmla="*/ 56116 w 2430802"/>
              <a:gd name="connsiteY17" fmla="*/ 1900862 h 2803904"/>
              <a:gd name="connsiteX18" fmla="*/ 121038 w 2430802"/>
              <a:gd name="connsiteY18" fmla="*/ 1989801 h 2803904"/>
              <a:gd name="connsiteX0" fmla="*/ 117443 w 2427207"/>
              <a:gd name="connsiteY0" fmla="*/ 1989801 h 2803885"/>
              <a:gd name="connsiteX1" fmla="*/ 100021 w 2427207"/>
              <a:gd name="connsiteY1" fmla="*/ 1782108 h 2803885"/>
              <a:gd name="connsiteX2" fmla="*/ 147523 w 2427207"/>
              <a:gd name="connsiteY2" fmla="*/ 915209 h 2803885"/>
              <a:gd name="connsiteX3" fmla="*/ 64395 w 2427207"/>
              <a:gd name="connsiteY3" fmla="*/ 897396 h 2803885"/>
              <a:gd name="connsiteX4" fmla="*/ 64856 w 2427207"/>
              <a:gd name="connsiteY4" fmla="*/ 656768 h 2803885"/>
              <a:gd name="connsiteX5" fmla="*/ 115977 w 2427207"/>
              <a:gd name="connsiteY5" fmla="*/ 270194 h 2803885"/>
              <a:gd name="connsiteX6" fmla="*/ 633180 w 2427207"/>
              <a:gd name="connsiteY6" fmla="*/ 543328 h 2803885"/>
              <a:gd name="connsiteX7" fmla="*/ 1055600 w 2427207"/>
              <a:gd name="connsiteY7" fmla="*/ 0 h 2803885"/>
              <a:gd name="connsiteX8" fmla="*/ 1478020 w 2427207"/>
              <a:gd name="connsiteY8" fmla="*/ 543328 h 2803885"/>
              <a:gd name="connsiteX9" fmla="*/ 2155539 w 2427207"/>
              <a:gd name="connsiteY9" fmla="*/ 543327 h 2803885"/>
              <a:gd name="connsiteX10" fmla="*/ 2004780 w 2427207"/>
              <a:gd name="connsiteY10" fmla="*/ 1220846 h 2803885"/>
              <a:gd name="connsiteX11" fmla="*/ 2427207 w 2427207"/>
              <a:gd name="connsiteY11" fmla="*/ 1764170 h 2803885"/>
              <a:gd name="connsiteX12" fmla="*/ 1816780 w 2427207"/>
              <a:gd name="connsiteY12" fmla="*/ 2065694 h 2803885"/>
              <a:gd name="connsiteX13" fmla="*/ 1666016 w 2427207"/>
              <a:gd name="connsiteY13" fmla="*/ 2743214 h 2803885"/>
              <a:gd name="connsiteX14" fmla="*/ 164951 w 2427207"/>
              <a:gd name="connsiteY14" fmla="*/ 2803885 h 2803885"/>
              <a:gd name="connsiteX15" fmla="*/ 77048 w 2427207"/>
              <a:gd name="connsiteY15" fmla="*/ 2452269 h 2803885"/>
              <a:gd name="connsiteX16" fmla="*/ 21288 w 2427207"/>
              <a:gd name="connsiteY16" fmla="*/ 2659461 h 2803885"/>
              <a:gd name="connsiteX17" fmla="*/ 52521 w 2427207"/>
              <a:gd name="connsiteY17" fmla="*/ 1900862 h 2803885"/>
              <a:gd name="connsiteX18" fmla="*/ 117443 w 2427207"/>
              <a:gd name="connsiteY18" fmla="*/ 1989801 h 2803885"/>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882112"/>
              <a:gd name="connsiteX1" fmla="*/ 100021 w 2427207"/>
              <a:gd name="connsiteY1" fmla="*/ 1782108 h 2882112"/>
              <a:gd name="connsiteX2" fmla="*/ 147523 w 2427207"/>
              <a:gd name="connsiteY2" fmla="*/ 915209 h 2882112"/>
              <a:gd name="connsiteX3" fmla="*/ 64395 w 2427207"/>
              <a:gd name="connsiteY3" fmla="*/ 897396 h 2882112"/>
              <a:gd name="connsiteX4" fmla="*/ 64856 w 2427207"/>
              <a:gd name="connsiteY4" fmla="*/ 656768 h 2882112"/>
              <a:gd name="connsiteX5" fmla="*/ 115977 w 2427207"/>
              <a:gd name="connsiteY5" fmla="*/ 270194 h 2882112"/>
              <a:gd name="connsiteX6" fmla="*/ 633180 w 2427207"/>
              <a:gd name="connsiteY6" fmla="*/ 543328 h 2882112"/>
              <a:gd name="connsiteX7" fmla="*/ 1055600 w 2427207"/>
              <a:gd name="connsiteY7" fmla="*/ 0 h 2882112"/>
              <a:gd name="connsiteX8" fmla="*/ 1478020 w 2427207"/>
              <a:gd name="connsiteY8" fmla="*/ 543328 h 2882112"/>
              <a:gd name="connsiteX9" fmla="*/ 2155539 w 2427207"/>
              <a:gd name="connsiteY9" fmla="*/ 543327 h 2882112"/>
              <a:gd name="connsiteX10" fmla="*/ 2004780 w 2427207"/>
              <a:gd name="connsiteY10" fmla="*/ 1220846 h 2882112"/>
              <a:gd name="connsiteX11" fmla="*/ 2427207 w 2427207"/>
              <a:gd name="connsiteY11" fmla="*/ 1764170 h 2882112"/>
              <a:gd name="connsiteX12" fmla="*/ 1816780 w 2427207"/>
              <a:gd name="connsiteY12" fmla="*/ 2065694 h 2882112"/>
              <a:gd name="connsiteX13" fmla="*/ 1666016 w 2427207"/>
              <a:gd name="connsiteY13" fmla="*/ 2743214 h 2882112"/>
              <a:gd name="connsiteX14" fmla="*/ 141200 w 2427207"/>
              <a:gd name="connsiteY14" fmla="*/ 2792010 h 2882112"/>
              <a:gd name="connsiteX15" fmla="*/ 77048 w 2427207"/>
              <a:gd name="connsiteY15" fmla="*/ 2452269 h 2882112"/>
              <a:gd name="connsiteX16" fmla="*/ 21288 w 2427207"/>
              <a:gd name="connsiteY16" fmla="*/ 2659461 h 2882112"/>
              <a:gd name="connsiteX17" fmla="*/ 52521 w 2427207"/>
              <a:gd name="connsiteY17" fmla="*/ 1900862 h 2882112"/>
              <a:gd name="connsiteX18" fmla="*/ 117443 w 2427207"/>
              <a:gd name="connsiteY18" fmla="*/ 1989801 h 2882112"/>
              <a:gd name="connsiteX0" fmla="*/ 151970 w 2461734"/>
              <a:gd name="connsiteY0" fmla="*/ 1989801 h 2848644"/>
              <a:gd name="connsiteX1" fmla="*/ 134548 w 2461734"/>
              <a:gd name="connsiteY1" fmla="*/ 1782108 h 2848644"/>
              <a:gd name="connsiteX2" fmla="*/ 182050 w 2461734"/>
              <a:gd name="connsiteY2" fmla="*/ 915209 h 2848644"/>
              <a:gd name="connsiteX3" fmla="*/ 98922 w 2461734"/>
              <a:gd name="connsiteY3" fmla="*/ 897396 h 2848644"/>
              <a:gd name="connsiteX4" fmla="*/ 99383 w 2461734"/>
              <a:gd name="connsiteY4" fmla="*/ 656768 h 2848644"/>
              <a:gd name="connsiteX5" fmla="*/ 150504 w 2461734"/>
              <a:gd name="connsiteY5" fmla="*/ 270194 h 2848644"/>
              <a:gd name="connsiteX6" fmla="*/ 667707 w 2461734"/>
              <a:gd name="connsiteY6" fmla="*/ 543328 h 2848644"/>
              <a:gd name="connsiteX7" fmla="*/ 1090127 w 2461734"/>
              <a:gd name="connsiteY7" fmla="*/ 0 h 2848644"/>
              <a:gd name="connsiteX8" fmla="*/ 1512547 w 2461734"/>
              <a:gd name="connsiteY8" fmla="*/ 543328 h 2848644"/>
              <a:gd name="connsiteX9" fmla="*/ 2190066 w 2461734"/>
              <a:gd name="connsiteY9" fmla="*/ 543327 h 2848644"/>
              <a:gd name="connsiteX10" fmla="*/ 2039307 w 2461734"/>
              <a:gd name="connsiteY10" fmla="*/ 1220846 h 2848644"/>
              <a:gd name="connsiteX11" fmla="*/ 2461734 w 2461734"/>
              <a:gd name="connsiteY11" fmla="*/ 1764170 h 2848644"/>
              <a:gd name="connsiteX12" fmla="*/ 1851307 w 2461734"/>
              <a:gd name="connsiteY12" fmla="*/ 2065694 h 2848644"/>
              <a:gd name="connsiteX13" fmla="*/ 233940 w 2461734"/>
              <a:gd name="connsiteY13" fmla="*/ 2499770 h 2848644"/>
              <a:gd name="connsiteX14" fmla="*/ 175727 w 2461734"/>
              <a:gd name="connsiteY14" fmla="*/ 2792010 h 2848644"/>
              <a:gd name="connsiteX15" fmla="*/ 111575 w 2461734"/>
              <a:gd name="connsiteY15" fmla="*/ 2452269 h 2848644"/>
              <a:gd name="connsiteX16" fmla="*/ 55815 w 2461734"/>
              <a:gd name="connsiteY16" fmla="*/ 2659461 h 2848644"/>
              <a:gd name="connsiteX17" fmla="*/ 87048 w 2461734"/>
              <a:gd name="connsiteY17" fmla="*/ 1900862 h 2848644"/>
              <a:gd name="connsiteX18" fmla="*/ 151970 w 2461734"/>
              <a:gd name="connsiteY18" fmla="*/ 1989801 h 2848644"/>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3867875"/>
              <a:gd name="connsiteX1" fmla="*/ 100021 w 2427207"/>
              <a:gd name="connsiteY1" fmla="*/ 1782108 h 3867875"/>
              <a:gd name="connsiteX2" fmla="*/ 147523 w 2427207"/>
              <a:gd name="connsiteY2" fmla="*/ 915209 h 3867875"/>
              <a:gd name="connsiteX3" fmla="*/ 64395 w 2427207"/>
              <a:gd name="connsiteY3" fmla="*/ 897396 h 3867875"/>
              <a:gd name="connsiteX4" fmla="*/ 64856 w 2427207"/>
              <a:gd name="connsiteY4" fmla="*/ 656768 h 3867875"/>
              <a:gd name="connsiteX5" fmla="*/ 115977 w 2427207"/>
              <a:gd name="connsiteY5" fmla="*/ 270194 h 3867875"/>
              <a:gd name="connsiteX6" fmla="*/ 633180 w 2427207"/>
              <a:gd name="connsiteY6" fmla="*/ 543328 h 3867875"/>
              <a:gd name="connsiteX7" fmla="*/ 1055600 w 2427207"/>
              <a:gd name="connsiteY7" fmla="*/ 0 h 3867875"/>
              <a:gd name="connsiteX8" fmla="*/ 1478020 w 2427207"/>
              <a:gd name="connsiteY8" fmla="*/ 543328 h 3867875"/>
              <a:gd name="connsiteX9" fmla="*/ 2155539 w 2427207"/>
              <a:gd name="connsiteY9" fmla="*/ 543327 h 3867875"/>
              <a:gd name="connsiteX10" fmla="*/ 2004780 w 2427207"/>
              <a:gd name="connsiteY10" fmla="*/ 1220846 h 3867875"/>
              <a:gd name="connsiteX11" fmla="*/ 2427207 w 2427207"/>
              <a:gd name="connsiteY11" fmla="*/ 1764170 h 3867875"/>
              <a:gd name="connsiteX12" fmla="*/ 296738 w 2427207"/>
              <a:gd name="connsiteY12" fmla="*/ 3858868 h 3867875"/>
              <a:gd name="connsiteX13" fmla="*/ 199413 w 2427207"/>
              <a:gd name="connsiteY13" fmla="*/ 2499770 h 3867875"/>
              <a:gd name="connsiteX14" fmla="*/ 141200 w 2427207"/>
              <a:gd name="connsiteY14" fmla="*/ 2792010 h 3867875"/>
              <a:gd name="connsiteX15" fmla="*/ 77048 w 2427207"/>
              <a:gd name="connsiteY15" fmla="*/ 2452269 h 3867875"/>
              <a:gd name="connsiteX16" fmla="*/ 21288 w 2427207"/>
              <a:gd name="connsiteY16" fmla="*/ 2659461 h 3867875"/>
              <a:gd name="connsiteX17" fmla="*/ 52521 w 2427207"/>
              <a:gd name="connsiteY17" fmla="*/ 1900862 h 3867875"/>
              <a:gd name="connsiteX18" fmla="*/ 117443 w 2427207"/>
              <a:gd name="connsiteY18" fmla="*/ 1989801 h 3867875"/>
              <a:gd name="connsiteX0" fmla="*/ 117443 w 2427207"/>
              <a:gd name="connsiteY0" fmla="*/ 1989801 h 3860322"/>
              <a:gd name="connsiteX1" fmla="*/ 100021 w 2427207"/>
              <a:gd name="connsiteY1" fmla="*/ 1782108 h 3860322"/>
              <a:gd name="connsiteX2" fmla="*/ 147523 w 2427207"/>
              <a:gd name="connsiteY2" fmla="*/ 915209 h 3860322"/>
              <a:gd name="connsiteX3" fmla="*/ 64395 w 2427207"/>
              <a:gd name="connsiteY3" fmla="*/ 897396 h 3860322"/>
              <a:gd name="connsiteX4" fmla="*/ 64856 w 2427207"/>
              <a:gd name="connsiteY4" fmla="*/ 656768 h 3860322"/>
              <a:gd name="connsiteX5" fmla="*/ 115977 w 2427207"/>
              <a:gd name="connsiteY5" fmla="*/ 270194 h 3860322"/>
              <a:gd name="connsiteX6" fmla="*/ 633180 w 2427207"/>
              <a:gd name="connsiteY6" fmla="*/ 543328 h 3860322"/>
              <a:gd name="connsiteX7" fmla="*/ 1055600 w 2427207"/>
              <a:gd name="connsiteY7" fmla="*/ 0 h 3860322"/>
              <a:gd name="connsiteX8" fmla="*/ 1478020 w 2427207"/>
              <a:gd name="connsiteY8" fmla="*/ 543328 h 3860322"/>
              <a:gd name="connsiteX9" fmla="*/ 2155539 w 2427207"/>
              <a:gd name="connsiteY9" fmla="*/ 543327 h 3860322"/>
              <a:gd name="connsiteX10" fmla="*/ 2004780 w 2427207"/>
              <a:gd name="connsiteY10" fmla="*/ 1220846 h 3860322"/>
              <a:gd name="connsiteX11" fmla="*/ 2427207 w 2427207"/>
              <a:gd name="connsiteY11" fmla="*/ 1764170 h 3860322"/>
              <a:gd name="connsiteX12" fmla="*/ 296738 w 2427207"/>
              <a:gd name="connsiteY12" fmla="*/ 3858868 h 3860322"/>
              <a:gd name="connsiteX13" fmla="*/ 199413 w 2427207"/>
              <a:gd name="connsiteY13" fmla="*/ 2499770 h 3860322"/>
              <a:gd name="connsiteX14" fmla="*/ 141200 w 2427207"/>
              <a:gd name="connsiteY14" fmla="*/ 2792010 h 3860322"/>
              <a:gd name="connsiteX15" fmla="*/ 77048 w 2427207"/>
              <a:gd name="connsiteY15" fmla="*/ 2452269 h 3860322"/>
              <a:gd name="connsiteX16" fmla="*/ 21288 w 2427207"/>
              <a:gd name="connsiteY16" fmla="*/ 2659461 h 3860322"/>
              <a:gd name="connsiteX17" fmla="*/ 52521 w 2427207"/>
              <a:gd name="connsiteY17" fmla="*/ 1900862 h 3860322"/>
              <a:gd name="connsiteX18" fmla="*/ 117443 w 2427207"/>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4198839"/>
              <a:gd name="connsiteX1" fmla="*/ 100021 w 2155539"/>
              <a:gd name="connsiteY1" fmla="*/ 1782108 h 4198839"/>
              <a:gd name="connsiteX2" fmla="*/ 147523 w 2155539"/>
              <a:gd name="connsiteY2" fmla="*/ 915209 h 4198839"/>
              <a:gd name="connsiteX3" fmla="*/ 64395 w 2155539"/>
              <a:gd name="connsiteY3" fmla="*/ 897396 h 4198839"/>
              <a:gd name="connsiteX4" fmla="*/ 64856 w 2155539"/>
              <a:gd name="connsiteY4" fmla="*/ 656768 h 4198839"/>
              <a:gd name="connsiteX5" fmla="*/ 115977 w 2155539"/>
              <a:gd name="connsiteY5" fmla="*/ 270194 h 4198839"/>
              <a:gd name="connsiteX6" fmla="*/ 633180 w 2155539"/>
              <a:gd name="connsiteY6" fmla="*/ 543328 h 4198839"/>
              <a:gd name="connsiteX7" fmla="*/ 1055600 w 2155539"/>
              <a:gd name="connsiteY7" fmla="*/ 0 h 4198839"/>
              <a:gd name="connsiteX8" fmla="*/ 1478020 w 2155539"/>
              <a:gd name="connsiteY8" fmla="*/ 543328 h 4198839"/>
              <a:gd name="connsiteX9" fmla="*/ 2155539 w 2155539"/>
              <a:gd name="connsiteY9" fmla="*/ 543327 h 4198839"/>
              <a:gd name="connsiteX10" fmla="*/ 449113 w 2155539"/>
              <a:gd name="connsiteY10" fmla="*/ 4124363 h 4198839"/>
              <a:gd name="connsiteX11" fmla="*/ 271836 w 2155539"/>
              <a:gd name="connsiteY11" fmla="*/ 2666694 h 4198839"/>
              <a:gd name="connsiteX12" fmla="*/ 296738 w 2155539"/>
              <a:gd name="connsiteY12" fmla="*/ 3858868 h 4198839"/>
              <a:gd name="connsiteX13" fmla="*/ 199413 w 2155539"/>
              <a:gd name="connsiteY13" fmla="*/ 2499770 h 4198839"/>
              <a:gd name="connsiteX14" fmla="*/ 141200 w 2155539"/>
              <a:gd name="connsiteY14" fmla="*/ 2792010 h 4198839"/>
              <a:gd name="connsiteX15" fmla="*/ 77048 w 2155539"/>
              <a:gd name="connsiteY15" fmla="*/ 2452269 h 4198839"/>
              <a:gd name="connsiteX16" fmla="*/ 21288 w 2155539"/>
              <a:gd name="connsiteY16" fmla="*/ 2659461 h 4198839"/>
              <a:gd name="connsiteX17" fmla="*/ 52521 w 2155539"/>
              <a:gd name="connsiteY17" fmla="*/ 1900862 h 4198839"/>
              <a:gd name="connsiteX18" fmla="*/ 117443 w 2155539"/>
              <a:gd name="connsiteY18" fmla="*/ 1989801 h 4198839"/>
              <a:gd name="connsiteX0" fmla="*/ 117443 w 2155539"/>
              <a:gd name="connsiteY0" fmla="*/ 1989801 h 4124808"/>
              <a:gd name="connsiteX1" fmla="*/ 100021 w 2155539"/>
              <a:gd name="connsiteY1" fmla="*/ 1782108 h 4124808"/>
              <a:gd name="connsiteX2" fmla="*/ 147523 w 2155539"/>
              <a:gd name="connsiteY2" fmla="*/ 915209 h 4124808"/>
              <a:gd name="connsiteX3" fmla="*/ 64395 w 2155539"/>
              <a:gd name="connsiteY3" fmla="*/ 897396 h 4124808"/>
              <a:gd name="connsiteX4" fmla="*/ 64856 w 2155539"/>
              <a:gd name="connsiteY4" fmla="*/ 656768 h 4124808"/>
              <a:gd name="connsiteX5" fmla="*/ 115977 w 2155539"/>
              <a:gd name="connsiteY5" fmla="*/ 270194 h 4124808"/>
              <a:gd name="connsiteX6" fmla="*/ 633180 w 2155539"/>
              <a:gd name="connsiteY6" fmla="*/ 543328 h 4124808"/>
              <a:gd name="connsiteX7" fmla="*/ 1055600 w 2155539"/>
              <a:gd name="connsiteY7" fmla="*/ 0 h 4124808"/>
              <a:gd name="connsiteX8" fmla="*/ 1478020 w 2155539"/>
              <a:gd name="connsiteY8" fmla="*/ 543328 h 4124808"/>
              <a:gd name="connsiteX9" fmla="*/ 2155539 w 2155539"/>
              <a:gd name="connsiteY9" fmla="*/ 543327 h 4124808"/>
              <a:gd name="connsiteX10" fmla="*/ 449113 w 2155539"/>
              <a:gd name="connsiteY10" fmla="*/ 4124363 h 4124808"/>
              <a:gd name="connsiteX11" fmla="*/ 271836 w 2155539"/>
              <a:gd name="connsiteY11" fmla="*/ 2666694 h 4124808"/>
              <a:gd name="connsiteX12" fmla="*/ 296738 w 2155539"/>
              <a:gd name="connsiteY12" fmla="*/ 3858868 h 4124808"/>
              <a:gd name="connsiteX13" fmla="*/ 199413 w 2155539"/>
              <a:gd name="connsiteY13" fmla="*/ 2499770 h 4124808"/>
              <a:gd name="connsiteX14" fmla="*/ 141200 w 2155539"/>
              <a:gd name="connsiteY14" fmla="*/ 2792010 h 4124808"/>
              <a:gd name="connsiteX15" fmla="*/ 77048 w 2155539"/>
              <a:gd name="connsiteY15" fmla="*/ 2452269 h 4124808"/>
              <a:gd name="connsiteX16" fmla="*/ 21288 w 2155539"/>
              <a:gd name="connsiteY16" fmla="*/ 2659461 h 4124808"/>
              <a:gd name="connsiteX17" fmla="*/ 52521 w 2155539"/>
              <a:gd name="connsiteY17" fmla="*/ 1900862 h 4124808"/>
              <a:gd name="connsiteX18" fmla="*/ 117443 w 2155539"/>
              <a:gd name="connsiteY18" fmla="*/ 1989801 h 412480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350690"/>
              <a:gd name="connsiteX1" fmla="*/ 100021 w 2155539"/>
              <a:gd name="connsiteY1" fmla="*/ 1782108 h 4350690"/>
              <a:gd name="connsiteX2" fmla="*/ 147523 w 2155539"/>
              <a:gd name="connsiteY2" fmla="*/ 915209 h 4350690"/>
              <a:gd name="connsiteX3" fmla="*/ 64395 w 2155539"/>
              <a:gd name="connsiteY3" fmla="*/ 897396 h 4350690"/>
              <a:gd name="connsiteX4" fmla="*/ 64856 w 2155539"/>
              <a:gd name="connsiteY4" fmla="*/ 656768 h 4350690"/>
              <a:gd name="connsiteX5" fmla="*/ 115977 w 2155539"/>
              <a:gd name="connsiteY5" fmla="*/ 270194 h 4350690"/>
              <a:gd name="connsiteX6" fmla="*/ 633180 w 2155539"/>
              <a:gd name="connsiteY6" fmla="*/ 543328 h 4350690"/>
              <a:gd name="connsiteX7" fmla="*/ 1055600 w 2155539"/>
              <a:gd name="connsiteY7" fmla="*/ 0 h 4350690"/>
              <a:gd name="connsiteX8" fmla="*/ 1478020 w 2155539"/>
              <a:gd name="connsiteY8" fmla="*/ 543328 h 4350690"/>
              <a:gd name="connsiteX9" fmla="*/ 2155539 w 2155539"/>
              <a:gd name="connsiteY9" fmla="*/ 543327 h 4350690"/>
              <a:gd name="connsiteX10" fmla="*/ 699726 w 2155539"/>
              <a:gd name="connsiteY10" fmla="*/ 4068109 h 4350690"/>
              <a:gd name="connsiteX11" fmla="*/ 616599 w 2155539"/>
              <a:gd name="connsiteY11" fmla="*/ 4222488 h 4350690"/>
              <a:gd name="connsiteX12" fmla="*/ 449113 w 2155539"/>
              <a:gd name="connsiteY12" fmla="*/ 4124363 h 4350690"/>
              <a:gd name="connsiteX13" fmla="*/ 271836 w 2155539"/>
              <a:gd name="connsiteY13" fmla="*/ 2666694 h 4350690"/>
              <a:gd name="connsiteX14" fmla="*/ 296738 w 2155539"/>
              <a:gd name="connsiteY14" fmla="*/ 3858868 h 4350690"/>
              <a:gd name="connsiteX15" fmla="*/ 199413 w 2155539"/>
              <a:gd name="connsiteY15" fmla="*/ 2499770 h 4350690"/>
              <a:gd name="connsiteX16" fmla="*/ 141200 w 2155539"/>
              <a:gd name="connsiteY16" fmla="*/ 2792010 h 4350690"/>
              <a:gd name="connsiteX17" fmla="*/ 77048 w 2155539"/>
              <a:gd name="connsiteY17" fmla="*/ 2452269 h 4350690"/>
              <a:gd name="connsiteX18" fmla="*/ 21288 w 2155539"/>
              <a:gd name="connsiteY18" fmla="*/ 2659461 h 4350690"/>
              <a:gd name="connsiteX19" fmla="*/ 52521 w 2155539"/>
              <a:gd name="connsiteY19" fmla="*/ 1900862 h 4350690"/>
              <a:gd name="connsiteX20" fmla="*/ 117443 w 2155539"/>
              <a:gd name="connsiteY20" fmla="*/ 1989801 h 4350690"/>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1329119 w 2155539"/>
              <a:gd name="connsiteY10" fmla="*/ 4026545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34363"/>
              <a:gd name="connsiteX1" fmla="*/ 100021 w 2155539"/>
              <a:gd name="connsiteY1" fmla="*/ 1782108 h 4234363"/>
              <a:gd name="connsiteX2" fmla="*/ 147523 w 2155539"/>
              <a:gd name="connsiteY2" fmla="*/ 915209 h 4234363"/>
              <a:gd name="connsiteX3" fmla="*/ 64395 w 2155539"/>
              <a:gd name="connsiteY3" fmla="*/ 897396 h 4234363"/>
              <a:gd name="connsiteX4" fmla="*/ 64856 w 2155539"/>
              <a:gd name="connsiteY4" fmla="*/ 656768 h 4234363"/>
              <a:gd name="connsiteX5" fmla="*/ 115977 w 2155539"/>
              <a:gd name="connsiteY5" fmla="*/ 270194 h 4234363"/>
              <a:gd name="connsiteX6" fmla="*/ 633180 w 2155539"/>
              <a:gd name="connsiteY6" fmla="*/ 543328 h 4234363"/>
              <a:gd name="connsiteX7" fmla="*/ 1055600 w 2155539"/>
              <a:gd name="connsiteY7" fmla="*/ 0 h 4234363"/>
              <a:gd name="connsiteX8" fmla="*/ 1478020 w 2155539"/>
              <a:gd name="connsiteY8" fmla="*/ 543328 h 4234363"/>
              <a:gd name="connsiteX9" fmla="*/ 2155539 w 2155539"/>
              <a:gd name="connsiteY9" fmla="*/ 543327 h 4234363"/>
              <a:gd name="connsiteX10" fmla="*/ 1329119 w 2155539"/>
              <a:gd name="connsiteY10" fmla="*/ 4026545 h 4234363"/>
              <a:gd name="connsiteX11" fmla="*/ 616599 w 2155539"/>
              <a:gd name="connsiteY11" fmla="*/ 4234363 h 4234363"/>
              <a:gd name="connsiteX12" fmla="*/ 449113 w 2155539"/>
              <a:gd name="connsiteY12" fmla="*/ 4124363 h 4234363"/>
              <a:gd name="connsiteX13" fmla="*/ 271836 w 2155539"/>
              <a:gd name="connsiteY13" fmla="*/ 2666694 h 4234363"/>
              <a:gd name="connsiteX14" fmla="*/ 296738 w 2155539"/>
              <a:gd name="connsiteY14" fmla="*/ 3858868 h 4234363"/>
              <a:gd name="connsiteX15" fmla="*/ 199413 w 2155539"/>
              <a:gd name="connsiteY15" fmla="*/ 2499770 h 4234363"/>
              <a:gd name="connsiteX16" fmla="*/ 141200 w 2155539"/>
              <a:gd name="connsiteY16" fmla="*/ 2792010 h 4234363"/>
              <a:gd name="connsiteX17" fmla="*/ 77048 w 2155539"/>
              <a:gd name="connsiteY17" fmla="*/ 2452269 h 4234363"/>
              <a:gd name="connsiteX18" fmla="*/ 21288 w 2155539"/>
              <a:gd name="connsiteY18" fmla="*/ 2659461 h 4234363"/>
              <a:gd name="connsiteX19" fmla="*/ 52521 w 2155539"/>
              <a:gd name="connsiteY19" fmla="*/ 1900862 h 4234363"/>
              <a:gd name="connsiteX20" fmla="*/ 117443 w 2155539"/>
              <a:gd name="connsiteY20" fmla="*/ 1989801 h 4234363"/>
              <a:gd name="connsiteX0" fmla="*/ 117443 w 2155539"/>
              <a:gd name="connsiteY0" fmla="*/ 1989801 h 4264978"/>
              <a:gd name="connsiteX1" fmla="*/ 100021 w 2155539"/>
              <a:gd name="connsiteY1" fmla="*/ 1782108 h 4264978"/>
              <a:gd name="connsiteX2" fmla="*/ 147523 w 2155539"/>
              <a:gd name="connsiteY2" fmla="*/ 915209 h 4264978"/>
              <a:gd name="connsiteX3" fmla="*/ 64395 w 2155539"/>
              <a:gd name="connsiteY3" fmla="*/ 897396 h 4264978"/>
              <a:gd name="connsiteX4" fmla="*/ 64856 w 2155539"/>
              <a:gd name="connsiteY4" fmla="*/ 656768 h 4264978"/>
              <a:gd name="connsiteX5" fmla="*/ 115977 w 2155539"/>
              <a:gd name="connsiteY5" fmla="*/ 270194 h 4264978"/>
              <a:gd name="connsiteX6" fmla="*/ 633180 w 2155539"/>
              <a:gd name="connsiteY6" fmla="*/ 543328 h 4264978"/>
              <a:gd name="connsiteX7" fmla="*/ 1055600 w 2155539"/>
              <a:gd name="connsiteY7" fmla="*/ 0 h 4264978"/>
              <a:gd name="connsiteX8" fmla="*/ 1478020 w 2155539"/>
              <a:gd name="connsiteY8" fmla="*/ 543328 h 4264978"/>
              <a:gd name="connsiteX9" fmla="*/ 2155539 w 2155539"/>
              <a:gd name="connsiteY9" fmla="*/ 543327 h 4264978"/>
              <a:gd name="connsiteX10" fmla="*/ 1329119 w 2155539"/>
              <a:gd name="connsiteY10" fmla="*/ 4026545 h 4264978"/>
              <a:gd name="connsiteX11" fmla="*/ 616599 w 2155539"/>
              <a:gd name="connsiteY11" fmla="*/ 4234363 h 4264978"/>
              <a:gd name="connsiteX12" fmla="*/ 449113 w 2155539"/>
              <a:gd name="connsiteY12" fmla="*/ 4124363 h 4264978"/>
              <a:gd name="connsiteX13" fmla="*/ 271836 w 2155539"/>
              <a:gd name="connsiteY13" fmla="*/ 2666694 h 4264978"/>
              <a:gd name="connsiteX14" fmla="*/ 296738 w 2155539"/>
              <a:gd name="connsiteY14" fmla="*/ 3858868 h 4264978"/>
              <a:gd name="connsiteX15" fmla="*/ 199413 w 2155539"/>
              <a:gd name="connsiteY15" fmla="*/ 2499770 h 4264978"/>
              <a:gd name="connsiteX16" fmla="*/ 141200 w 2155539"/>
              <a:gd name="connsiteY16" fmla="*/ 2792010 h 4264978"/>
              <a:gd name="connsiteX17" fmla="*/ 77048 w 2155539"/>
              <a:gd name="connsiteY17" fmla="*/ 2452269 h 4264978"/>
              <a:gd name="connsiteX18" fmla="*/ 21288 w 2155539"/>
              <a:gd name="connsiteY18" fmla="*/ 2659461 h 4264978"/>
              <a:gd name="connsiteX19" fmla="*/ 52521 w 2155539"/>
              <a:gd name="connsiteY19" fmla="*/ 1900862 h 4264978"/>
              <a:gd name="connsiteX20" fmla="*/ 117443 w 2155539"/>
              <a:gd name="connsiteY20" fmla="*/ 1989801 h 4264978"/>
              <a:gd name="connsiteX0" fmla="*/ 117443 w 2155539"/>
              <a:gd name="connsiteY0" fmla="*/ 1989801 h 4241793"/>
              <a:gd name="connsiteX1" fmla="*/ 100021 w 2155539"/>
              <a:gd name="connsiteY1" fmla="*/ 1782108 h 4241793"/>
              <a:gd name="connsiteX2" fmla="*/ 147523 w 2155539"/>
              <a:gd name="connsiteY2" fmla="*/ 915209 h 4241793"/>
              <a:gd name="connsiteX3" fmla="*/ 64395 w 2155539"/>
              <a:gd name="connsiteY3" fmla="*/ 897396 h 4241793"/>
              <a:gd name="connsiteX4" fmla="*/ 64856 w 2155539"/>
              <a:gd name="connsiteY4" fmla="*/ 656768 h 4241793"/>
              <a:gd name="connsiteX5" fmla="*/ 115977 w 2155539"/>
              <a:gd name="connsiteY5" fmla="*/ 270194 h 4241793"/>
              <a:gd name="connsiteX6" fmla="*/ 633180 w 2155539"/>
              <a:gd name="connsiteY6" fmla="*/ 543328 h 4241793"/>
              <a:gd name="connsiteX7" fmla="*/ 1055600 w 2155539"/>
              <a:gd name="connsiteY7" fmla="*/ 0 h 4241793"/>
              <a:gd name="connsiteX8" fmla="*/ 1478020 w 2155539"/>
              <a:gd name="connsiteY8" fmla="*/ 543328 h 4241793"/>
              <a:gd name="connsiteX9" fmla="*/ 2155539 w 2155539"/>
              <a:gd name="connsiteY9" fmla="*/ 543327 h 4241793"/>
              <a:gd name="connsiteX10" fmla="*/ 687851 w 2155539"/>
              <a:gd name="connsiteY10" fmla="*/ 3854353 h 4241793"/>
              <a:gd name="connsiteX11" fmla="*/ 616599 w 2155539"/>
              <a:gd name="connsiteY11" fmla="*/ 4234363 h 4241793"/>
              <a:gd name="connsiteX12" fmla="*/ 449113 w 2155539"/>
              <a:gd name="connsiteY12" fmla="*/ 4124363 h 4241793"/>
              <a:gd name="connsiteX13" fmla="*/ 271836 w 2155539"/>
              <a:gd name="connsiteY13" fmla="*/ 2666694 h 4241793"/>
              <a:gd name="connsiteX14" fmla="*/ 296738 w 2155539"/>
              <a:gd name="connsiteY14" fmla="*/ 3858868 h 4241793"/>
              <a:gd name="connsiteX15" fmla="*/ 199413 w 2155539"/>
              <a:gd name="connsiteY15" fmla="*/ 2499770 h 4241793"/>
              <a:gd name="connsiteX16" fmla="*/ 141200 w 2155539"/>
              <a:gd name="connsiteY16" fmla="*/ 2792010 h 4241793"/>
              <a:gd name="connsiteX17" fmla="*/ 77048 w 2155539"/>
              <a:gd name="connsiteY17" fmla="*/ 2452269 h 4241793"/>
              <a:gd name="connsiteX18" fmla="*/ 21288 w 2155539"/>
              <a:gd name="connsiteY18" fmla="*/ 2659461 h 4241793"/>
              <a:gd name="connsiteX19" fmla="*/ 52521 w 2155539"/>
              <a:gd name="connsiteY19" fmla="*/ 1900862 h 4241793"/>
              <a:gd name="connsiteX20" fmla="*/ 117443 w 2155539"/>
              <a:gd name="connsiteY20" fmla="*/ 1989801 h 4241793"/>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687851 w 2155539"/>
              <a:gd name="connsiteY10" fmla="*/ 3854353 h 4256830"/>
              <a:gd name="connsiteX11" fmla="*/ 616599 w 2155539"/>
              <a:gd name="connsiteY11" fmla="*/ 4234363 h 4256830"/>
              <a:gd name="connsiteX12" fmla="*/ 449113 w 2155539"/>
              <a:gd name="connsiteY12" fmla="*/ 4124363 h 4256830"/>
              <a:gd name="connsiteX13" fmla="*/ 271836 w 2155539"/>
              <a:gd name="connsiteY13" fmla="*/ 2666694 h 4256830"/>
              <a:gd name="connsiteX14" fmla="*/ 296738 w 2155539"/>
              <a:gd name="connsiteY14" fmla="*/ 3858868 h 4256830"/>
              <a:gd name="connsiteX15" fmla="*/ 199413 w 2155539"/>
              <a:gd name="connsiteY15" fmla="*/ 2499770 h 4256830"/>
              <a:gd name="connsiteX16" fmla="*/ 141200 w 2155539"/>
              <a:gd name="connsiteY16" fmla="*/ 2792010 h 4256830"/>
              <a:gd name="connsiteX17" fmla="*/ 77048 w 2155539"/>
              <a:gd name="connsiteY17" fmla="*/ 2452269 h 4256830"/>
              <a:gd name="connsiteX18" fmla="*/ 21288 w 2155539"/>
              <a:gd name="connsiteY18" fmla="*/ 2659461 h 4256830"/>
              <a:gd name="connsiteX19" fmla="*/ 52521 w 2155539"/>
              <a:gd name="connsiteY19" fmla="*/ 1900862 h 4256830"/>
              <a:gd name="connsiteX20" fmla="*/ 117443 w 2155539"/>
              <a:gd name="connsiteY20" fmla="*/ 1989801 h 4256830"/>
              <a:gd name="connsiteX0" fmla="*/ 117443 w 2155539"/>
              <a:gd name="connsiteY0" fmla="*/ 1989801 h 4346051"/>
              <a:gd name="connsiteX1" fmla="*/ 100021 w 2155539"/>
              <a:gd name="connsiteY1" fmla="*/ 1782108 h 4346051"/>
              <a:gd name="connsiteX2" fmla="*/ 147523 w 2155539"/>
              <a:gd name="connsiteY2" fmla="*/ 915209 h 4346051"/>
              <a:gd name="connsiteX3" fmla="*/ 64395 w 2155539"/>
              <a:gd name="connsiteY3" fmla="*/ 897396 h 4346051"/>
              <a:gd name="connsiteX4" fmla="*/ 64856 w 2155539"/>
              <a:gd name="connsiteY4" fmla="*/ 656768 h 4346051"/>
              <a:gd name="connsiteX5" fmla="*/ 115977 w 2155539"/>
              <a:gd name="connsiteY5" fmla="*/ 270194 h 4346051"/>
              <a:gd name="connsiteX6" fmla="*/ 633180 w 2155539"/>
              <a:gd name="connsiteY6" fmla="*/ 543328 h 4346051"/>
              <a:gd name="connsiteX7" fmla="*/ 1055600 w 2155539"/>
              <a:gd name="connsiteY7" fmla="*/ 0 h 4346051"/>
              <a:gd name="connsiteX8" fmla="*/ 1478020 w 2155539"/>
              <a:gd name="connsiteY8" fmla="*/ 543328 h 4346051"/>
              <a:gd name="connsiteX9" fmla="*/ 2155539 w 2155539"/>
              <a:gd name="connsiteY9" fmla="*/ 543327 h 4346051"/>
              <a:gd name="connsiteX10" fmla="*/ 770978 w 2155539"/>
              <a:gd name="connsiteY10" fmla="*/ 4186861 h 4346051"/>
              <a:gd name="connsiteX11" fmla="*/ 687851 w 2155539"/>
              <a:gd name="connsiteY11" fmla="*/ 3854353 h 4346051"/>
              <a:gd name="connsiteX12" fmla="*/ 616599 w 2155539"/>
              <a:gd name="connsiteY12" fmla="*/ 4234363 h 4346051"/>
              <a:gd name="connsiteX13" fmla="*/ 449113 w 2155539"/>
              <a:gd name="connsiteY13" fmla="*/ 4124363 h 4346051"/>
              <a:gd name="connsiteX14" fmla="*/ 271836 w 2155539"/>
              <a:gd name="connsiteY14" fmla="*/ 2666694 h 4346051"/>
              <a:gd name="connsiteX15" fmla="*/ 296738 w 2155539"/>
              <a:gd name="connsiteY15" fmla="*/ 3858868 h 4346051"/>
              <a:gd name="connsiteX16" fmla="*/ 199413 w 2155539"/>
              <a:gd name="connsiteY16" fmla="*/ 2499770 h 4346051"/>
              <a:gd name="connsiteX17" fmla="*/ 141200 w 2155539"/>
              <a:gd name="connsiteY17" fmla="*/ 2792010 h 4346051"/>
              <a:gd name="connsiteX18" fmla="*/ 77048 w 2155539"/>
              <a:gd name="connsiteY18" fmla="*/ 2452269 h 4346051"/>
              <a:gd name="connsiteX19" fmla="*/ 21288 w 2155539"/>
              <a:gd name="connsiteY19" fmla="*/ 2659461 h 4346051"/>
              <a:gd name="connsiteX20" fmla="*/ 52521 w 2155539"/>
              <a:gd name="connsiteY20" fmla="*/ 1900862 h 4346051"/>
              <a:gd name="connsiteX21" fmla="*/ 117443 w 2155539"/>
              <a:gd name="connsiteY21" fmla="*/ 1989801 h 4346051"/>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770978 w 2155539"/>
              <a:gd name="connsiteY10" fmla="*/ 4186861 h 4256830"/>
              <a:gd name="connsiteX11" fmla="*/ 687851 w 2155539"/>
              <a:gd name="connsiteY11" fmla="*/ 3854353 h 4256830"/>
              <a:gd name="connsiteX12" fmla="*/ 616599 w 2155539"/>
              <a:gd name="connsiteY12" fmla="*/ 4234363 h 4256830"/>
              <a:gd name="connsiteX13" fmla="*/ 449113 w 2155539"/>
              <a:gd name="connsiteY13" fmla="*/ 4124363 h 4256830"/>
              <a:gd name="connsiteX14" fmla="*/ 271836 w 2155539"/>
              <a:gd name="connsiteY14" fmla="*/ 2666694 h 4256830"/>
              <a:gd name="connsiteX15" fmla="*/ 296738 w 2155539"/>
              <a:gd name="connsiteY15" fmla="*/ 3858868 h 4256830"/>
              <a:gd name="connsiteX16" fmla="*/ 199413 w 2155539"/>
              <a:gd name="connsiteY16" fmla="*/ 2499770 h 4256830"/>
              <a:gd name="connsiteX17" fmla="*/ 141200 w 2155539"/>
              <a:gd name="connsiteY17" fmla="*/ 2792010 h 4256830"/>
              <a:gd name="connsiteX18" fmla="*/ 77048 w 2155539"/>
              <a:gd name="connsiteY18" fmla="*/ 2452269 h 4256830"/>
              <a:gd name="connsiteX19" fmla="*/ 21288 w 2155539"/>
              <a:gd name="connsiteY19" fmla="*/ 2659461 h 4256830"/>
              <a:gd name="connsiteX20" fmla="*/ 52521 w 2155539"/>
              <a:gd name="connsiteY20" fmla="*/ 1900862 h 4256830"/>
              <a:gd name="connsiteX21" fmla="*/ 117443 w 2155539"/>
              <a:gd name="connsiteY21"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97548 w 2155539"/>
              <a:gd name="connsiteY10" fmla="*/ 3954987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301479"/>
              <a:gd name="connsiteX1" fmla="*/ 100021 w 2155539"/>
              <a:gd name="connsiteY1" fmla="*/ 1782108 h 4301479"/>
              <a:gd name="connsiteX2" fmla="*/ 147523 w 2155539"/>
              <a:gd name="connsiteY2" fmla="*/ 915209 h 4301479"/>
              <a:gd name="connsiteX3" fmla="*/ 64395 w 2155539"/>
              <a:gd name="connsiteY3" fmla="*/ 897396 h 4301479"/>
              <a:gd name="connsiteX4" fmla="*/ 64856 w 2155539"/>
              <a:gd name="connsiteY4" fmla="*/ 656768 h 4301479"/>
              <a:gd name="connsiteX5" fmla="*/ 115977 w 2155539"/>
              <a:gd name="connsiteY5" fmla="*/ 270194 h 4301479"/>
              <a:gd name="connsiteX6" fmla="*/ 633180 w 2155539"/>
              <a:gd name="connsiteY6" fmla="*/ 543328 h 4301479"/>
              <a:gd name="connsiteX7" fmla="*/ 1055600 w 2155539"/>
              <a:gd name="connsiteY7" fmla="*/ 0 h 4301479"/>
              <a:gd name="connsiteX8" fmla="*/ 1478020 w 2155539"/>
              <a:gd name="connsiteY8" fmla="*/ 543328 h 4301479"/>
              <a:gd name="connsiteX9" fmla="*/ 2155539 w 2155539"/>
              <a:gd name="connsiteY9" fmla="*/ 543327 h 4301479"/>
              <a:gd name="connsiteX10" fmla="*/ 1181946 w 2155539"/>
              <a:gd name="connsiteY10" fmla="*/ 4132965 h 4301479"/>
              <a:gd name="connsiteX11" fmla="*/ 1045176 w 2155539"/>
              <a:gd name="connsiteY11" fmla="*/ 3824258 h 4301479"/>
              <a:gd name="connsiteX12" fmla="*/ 982653 w 2155539"/>
              <a:gd name="connsiteY12" fmla="*/ 3871150 h 4301479"/>
              <a:gd name="connsiteX13" fmla="*/ 978746 w 2155539"/>
              <a:gd name="connsiteY13" fmla="*/ 3968841 h 4301479"/>
              <a:gd name="connsiteX14" fmla="*/ 897548 w 2155539"/>
              <a:gd name="connsiteY14" fmla="*/ 3954987 h 4301479"/>
              <a:gd name="connsiteX15" fmla="*/ 836293 w 2155539"/>
              <a:gd name="connsiteY15" fmla="*/ 3800913 h 4301479"/>
              <a:gd name="connsiteX16" fmla="*/ 770978 w 2155539"/>
              <a:gd name="connsiteY16" fmla="*/ 4186861 h 4301479"/>
              <a:gd name="connsiteX17" fmla="*/ 687851 w 2155539"/>
              <a:gd name="connsiteY17" fmla="*/ 3854353 h 4301479"/>
              <a:gd name="connsiteX18" fmla="*/ 616599 w 2155539"/>
              <a:gd name="connsiteY18" fmla="*/ 4234363 h 4301479"/>
              <a:gd name="connsiteX19" fmla="*/ 449113 w 2155539"/>
              <a:gd name="connsiteY19" fmla="*/ 4124363 h 4301479"/>
              <a:gd name="connsiteX20" fmla="*/ 271836 w 2155539"/>
              <a:gd name="connsiteY20" fmla="*/ 2666694 h 4301479"/>
              <a:gd name="connsiteX21" fmla="*/ 296738 w 2155539"/>
              <a:gd name="connsiteY21" fmla="*/ 3858868 h 4301479"/>
              <a:gd name="connsiteX22" fmla="*/ 199413 w 2155539"/>
              <a:gd name="connsiteY22" fmla="*/ 2499770 h 4301479"/>
              <a:gd name="connsiteX23" fmla="*/ 141200 w 2155539"/>
              <a:gd name="connsiteY23" fmla="*/ 2792010 h 4301479"/>
              <a:gd name="connsiteX24" fmla="*/ 77048 w 2155539"/>
              <a:gd name="connsiteY24" fmla="*/ 2452269 h 4301479"/>
              <a:gd name="connsiteX25" fmla="*/ 21288 w 2155539"/>
              <a:gd name="connsiteY25" fmla="*/ 2659461 h 4301479"/>
              <a:gd name="connsiteX26" fmla="*/ 52521 w 2155539"/>
              <a:gd name="connsiteY26" fmla="*/ 1900862 h 4301479"/>
              <a:gd name="connsiteX27" fmla="*/ 117443 w 2155539"/>
              <a:gd name="connsiteY27" fmla="*/ 1989801 h 4301479"/>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772479"/>
              <a:gd name="connsiteX1" fmla="*/ 100021 w 2155539"/>
              <a:gd name="connsiteY1" fmla="*/ 1782108 h 4772479"/>
              <a:gd name="connsiteX2" fmla="*/ 147523 w 2155539"/>
              <a:gd name="connsiteY2" fmla="*/ 915209 h 4772479"/>
              <a:gd name="connsiteX3" fmla="*/ 64395 w 2155539"/>
              <a:gd name="connsiteY3" fmla="*/ 897396 h 4772479"/>
              <a:gd name="connsiteX4" fmla="*/ 64856 w 2155539"/>
              <a:gd name="connsiteY4" fmla="*/ 656768 h 4772479"/>
              <a:gd name="connsiteX5" fmla="*/ 115977 w 2155539"/>
              <a:gd name="connsiteY5" fmla="*/ 270194 h 4772479"/>
              <a:gd name="connsiteX6" fmla="*/ 633180 w 2155539"/>
              <a:gd name="connsiteY6" fmla="*/ 543328 h 4772479"/>
              <a:gd name="connsiteX7" fmla="*/ 1055600 w 2155539"/>
              <a:gd name="connsiteY7" fmla="*/ 0 h 4772479"/>
              <a:gd name="connsiteX8" fmla="*/ 1478020 w 2155539"/>
              <a:gd name="connsiteY8" fmla="*/ 543328 h 4772479"/>
              <a:gd name="connsiteX9" fmla="*/ 2155539 w 2155539"/>
              <a:gd name="connsiteY9" fmla="*/ 543327 h 4772479"/>
              <a:gd name="connsiteX10" fmla="*/ 1349976 w 2155539"/>
              <a:gd name="connsiteY10" fmla="*/ 4594073 h 4772479"/>
              <a:gd name="connsiteX11" fmla="*/ 1181946 w 2155539"/>
              <a:gd name="connsiteY11" fmla="*/ 4132965 h 4772479"/>
              <a:gd name="connsiteX12" fmla="*/ 1045176 w 2155539"/>
              <a:gd name="connsiteY12" fmla="*/ 3824258 h 4772479"/>
              <a:gd name="connsiteX13" fmla="*/ 982653 w 2155539"/>
              <a:gd name="connsiteY13" fmla="*/ 3871150 h 4772479"/>
              <a:gd name="connsiteX14" fmla="*/ 978746 w 2155539"/>
              <a:gd name="connsiteY14" fmla="*/ 3968841 h 4772479"/>
              <a:gd name="connsiteX15" fmla="*/ 897548 w 2155539"/>
              <a:gd name="connsiteY15" fmla="*/ 3954987 h 4772479"/>
              <a:gd name="connsiteX16" fmla="*/ 836293 w 2155539"/>
              <a:gd name="connsiteY16" fmla="*/ 3800913 h 4772479"/>
              <a:gd name="connsiteX17" fmla="*/ 770978 w 2155539"/>
              <a:gd name="connsiteY17" fmla="*/ 4186861 h 4772479"/>
              <a:gd name="connsiteX18" fmla="*/ 687851 w 2155539"/>
              <a:gd name="connsiteY18" fmla="*/ 3854353 h 4772479"/>
              <a:gd name="connsiteX19" fmla="*/ 616599 w 2155539"/>
              <a:gd name="connsiteY19" fmla="*/ 4234363 h 4772479"/>
              <a:gd name="connsiteX20" fmla="*/ 449113 w 2155539"/>
              <a:gd name="connsiteY20" fmla="*/ 4124363 h 4772479"/>
              <a:gd name="connsiteX21" fmla="*/ 271836 w 2155539"/>
              <a:gd name="connsiteY21" fmla="*/ 2666694 h 4772479"/>
              <a:gd name="connsiteX22" fmla="*/ 296738 w 2155539"/>
              <a:gd name="connsiteY22" fmla="*/ 3858868 h 4772479"/>
              <a:gd name="connsiteX23" fmla="*/ 199413 w 2155539"/>
              <a:gd name="connsiteY23" fmla="*/ 2499770 h 4772479"/>
              <a:gd name="connsiteX24" fmla="*/ 141200 w 2155539"/>
              <a:gd name="connsiteY24" fmla="*/ 2792010 h 4772479"/>
              <a:gd name="connsiteX25" fmla="*/ 77048 w 2155539"/>
              <a:gd name="connsiteY25" fmla="*/ 2452269 h 4772479"/>
              <a:gd name="connsiteX26" fmla="*/ 21288 w 2155539"/>
              <a:gd name="connsiteY26" fmla="*/ 2659461 h 4772479"/>
              <a:gd name="connsiteX27" fmla="*/ 52521 w 2155539"/>
              <a:gd name="connsiteY27" fmla="*/ 1900862 h 4772479"/>
              <a:gd name="connsiteX28" fmla="*/ 117443 w 2155539"/>
              <a:gd name="connsiteY28" fmla="*/ 1989801 h 4772479"/>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700305"/>
              <a:gd name="connsiteX1" fmla="*/ 100021 w 2155539"/>
              <a:gd name="connsiteY1" fmla="*/ 1782108 h 4700305"/>
              <a:gd name="connsiteX2" fmla="*/ 147523 w 2155539"/>
              <a:gd name="connsiteY2" fmla="*/ 915209 h 4700305"/>
              <a:gd name="connsiteX3" fmla="*/ 64395 w 2155539"/>
              <a:gd name="connsiteY3" fmla="*/ 897396 h 4700305"/>
              <a:gd name="connsiteX4" fmla="*/ 64856 w 2155539"/>
              <a:gd name="connsiteY4" fmla="*/ 656768 h 4700305"/>
              <a:gd name="connsiteX5" fmla="*/ 115977 w 2155539"/>
              <a:gd name="connsiteY5" fmla="*/ 270194 h 4700305"/>
              <a:gd name="connsiteX6" fmla="*/ 633180 w 2155539"/>
              <a:gd name="connsiteY6" fmla="*/ 543328 h 4700305"/>
              <a:gd name="connsiteX7" fmla="*/ 1055600 w 2155539"/>
              <a:gd name="connsiteY7" fmla="*/ 0 h 4700305"/>
              <a:gd name="connsiteX8" fmla="*/ 1478020 w 2155539"/>
              <a:gd name="connsiteY8" fmla="*/ 543328 h 4700305"/>
              <a:gd name="connsiteX9" fmla="*/ 2155539 w 2155539"/>
              <a:gd name="connsiteY9" fmla="*/ 543327 h 4700305"/>
              <a:gd name="connsiteX10" fmla="*/ 1373422 w 2155539"/>
              <a:gd name="connsiteY10" fmla="*/ 4461212 h 4700305"/>
              <a:gd name="connsiteX11" fmla="*/ 1181946 w 2155539"/>
              <a:gd name="connsiteY11" fmla="*/ 4132965 h 4700305"/>
              <a:gd name="connsiteX12" fmla="*/ 1045176 w 2155539"/>
              <a:gd name="connsiteY12" fmla="*/ 3824258 h 4700305"/>
              <a:gd name="connsiteX13" fmla="*/ 982653 w 2155539"/>
              <a:gd name="connsiteY13" fmla="*/ 3871150 h 4700305"/>
              <a:gd name="connsiteX14" fmla="*/ 978746 w 2155539"/>
              <a:gd name="connsiteY14" fmla="*/ 3968841 h 4700305"/>
              <a:gd name="connsiteX15" fmla="*/ 897548 w 2155539"/>
              <a:gd name="connsiteY15" fmla="*/ 3954987 h 4700305"/>
              <a:gd name="connsiteX16" fmla="*/ 836293 w 2155539"/>
              <a:gd name="connsiteY16" fmla="*/ 3800913 h 4700305"/>
              <a:gd name="connsiteX17" fmla="*/ 770978 w 2155539"/>
              <a:gd name="connsiteY17" fmla="*/ 4186861 h 4700305"/>
              <a:gd name="connsiteX18" fmla="*/ 687851 w 2155539"/>
              <a:gd name="connsiteY18" fmla="*/ 3854353 h 4700305"/>
              <a:gd name="connsiteX19" fmla="*/ 616599 w 2155539"/>
              <a:gd name="connsiteY19" fmla="*/ 4234363 h 4700305"/>
              <a:gd name="connsiteX20" fmla="*/ 449113 w 2155539"/>
              <a:gd name="connsiteY20" fmla="*/ 4124363 h 4700305"/>
              <a:gd name="connsiteX21" fmla="*/ 271836 w 2155539"/>
              <a:gd name="connsiteY21" fmla="*/ 2666694 h 4700305"/>
              <a:gd name="connsiteX22" fmla="*/ 296738 w 2155539"/>
              <a:gd name="connsiteY22" fmla="*/ 3858868 h 4700305"/>
              <a:gd name="connsiteX23" fmla="*/ 199413 w 2155539"/>
              <a:gd name="connsiteY23" fmla="*/ 2499770 h 4700305"/>
              <a:gd name="connsiteX24" fmla="*/ 141200 w 2155539"/>
              <a:gd name="connsiteY24" fmla="*/ 2792010 h 4700305"/>
              <a:gd name="connsiteX25" fmla="*/ 77048 w 2155539"/>
              <a:gd name="connsiteY25" fmla="*/ 2452269 h 4700305"/>
              <a:gd name="connsiteX26" fmla="*/ 21288 w 2155539"/>
              <a:gd name="connsiteY26" fmla="*/ 2659461 h 4700305"/>
              <a:gd name="connsiteX27" fmla="*/ 52521 w 2155539"/>
              <a:gd name="connsiteY27" fmla="*/ 1900862 h 4700305"/>
              <a:gd name="connsiteX28" fmla="*/ 117443 w 2155539"/>
              <a:gd name="connsiteY28" fmla="*/ 1989801 h 4700305"/>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0 w 2155539"/>
              <a:gd name="connsiteY10" fmla="*/ 4429950 h 4642879"/>
              <a:gd name="connsiteX11" fmla="*/ 1181946 w 2155539"/>
              <a:gd name="connsiteY11" fmla="*/ 4132965 h 4642879"/>
              <a:gd name="connsiteX12" fmla="*/ 1045176 w 2155539"/>
              <a:gd name="connsiteY12" fmla="*/ 3824258 h 4642879"/>
              <a:gd name="connsiteX13" fmla="*/ 982653 w 2155539"/>
              <a:gd name="connsiteY13" fmla="*/ 3871150 h 4642879"/>
              <a:gd name="connsiteX14" fmla="*/ 978746 w 2155539"/>
              <a:gd name="connsiteY14" fmla="*/ 3968841 h 4642879"/>
              <a:gd name="connsiteX15" fmla="*/ 897548 w 2155539"/>
              <a:gd name="connsiteY15" fmla="*/ 3954987 h 4642879"/>
              <a:gd name="connsiteX16" fmla="*/ 836293 w 2155539"/>
              <a:gd name="connsiteY16" fmla="*/ 3800913 h 4642879"/>
              <a:gd name="connsiteX17" fmla="*/ 770978 w 2155539"/>
              <a:gd name="connsiteY17" fmla="*/ 4186861 h 4642879"/>
              <a:gd name="connsiteX18" fmla="*/ 687851 w 2155539"/>
              <a:gd name="connsiteY18" fmla="*/ 3854353 h 4642879"/>
              <a:gd name="connsiteX19" fmla="*/ 616599 w 2155539"/>
              <a:gd name="connsiteY19" fmla="*/ 4234363 h 4642879"/>
              <a:gd name="connsiteX20" fmla="*/ 449113 w 2155539"/>
              <a:gd name="connsiteY20" fmla="*/ 4124363 h 4642879"/>
              <a:gd name="connsiteX21" fmla="*/ 271836 w 2155539"/>
              <a:gd name="connsiteY21" fmla="*/ 2666694 h 4642879"/>
              <a:gd name="connsiteX22" fmla="*/ 296738 w 2155539"/>
              <a:gd name="connsiteY22" fmla="*/ 3858868 h 4642879"/>
              <a:gd name="connsiteX23" fmla="*/ 199413 w 2155539"/>
              <a:gd name="connsiteY23" fmla="*/ 2499770 h 4642879"/>
              <a:gd name="connsiteX24" fmla="*/ 141200 w 2155539"/>
              <a:gd name="connsiteY24" fmla="*/ 2792010 h 4642879"/>
              <a:gd name="connsiteX25" fmla="*/ 77048 w 2155539"/>
              <a:gd name="connsiteY25" fmla="*/ 2452269 h 4642879"/>
              <a:gd name="connsiteX26" fmla="*/ 21288 w 2155539"/>
              <a:gd name="connsiteY26" fmla="*/ 2659461 h 4642879"/>
              <a:gd name="connsiteX27" fmla="*/ 52521 w 2155539"/>
              <a:gd name="connsiteY27" fmla="*/ 1900862 h 4642879"/>
              <a:gd name="connsiteX28" fmla="*/ 117443 w 2155539"/>
              <a:gd name="connsiteY28"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6462"/>
              <a:gd name="connsiteY0" fmla="*/ 1989801 h 4642879"/>
              <a:gd name="connsiteX1" fmla="*/ 100021 w 2156462"/>
              <a:gd name="connsiteY1" fmla="*/ 1782108 h 4642879"/>
              <a:gd name="connsiteX2" fmla="*/ 147523 w 2156462"/>
              <a:gd name="connsiteY2" fmla="*/ 915209 h 4642879"/>
              <a:gd name="connsiteX3" fmla="*/ 64395 w 2156462"/>
              <a:gd name="connsiteY3" fmla="*/ 897396 h 4642879"/>
              <a:gd name="connsiteX4" fmla="*/ 64856 w 2156462"/>
              <a:gd name="connsiteY4" fmla="*/ 656768 h 4642879"/>
              <a:gd name="connsiteX5" fmla="*/ 115977 w 2156462"/>
              <a:gd name="connsiteY5" fmla="*/ 270194 h 4642879"/>
              <a:gd name="connsiteX6" fmla="*/ 633180 w 2156462"/>
              <a:gd name="connsiteY6" fmla="*/ 543328 h 4642879"/>
              <a:gd name="connsiteX7" fmla="*/ 1055600 w 2156462"/>
              <a:gd name="connsiteY7" fmla="*/ 0 h 4642879"/>
              <a:gd name="connsiteX8" fmla="*/ 1478020 w 2156462"/>
              <a:gd name="connsiteY8" fmla="*/ 543328 h 4642879"/>
              <a:gd name="connsiteX9" fmla="*/ 2155539 w 2156462"/>
              <a:gd name="connsiteY9" fmla="*/ 543327 h 4642879"/>
              <a:gd name="connsiteX10" fmla="*/ 1752468 w 2156462"/>
              <a:gd name="connsiteY10" fmla="*/ 4261919 h 4642879"/>
              <a:gd name="connsiteX11" fmla="*/ 1420315 w 2156462"/>
              <a:gd name="connsiteY11" fmla="*/ 3519458 h 4642879"/>
              <a:gd name="connsiteX12" fmla="*/ 1412500 w 2156462"/>
              <a:gd name="connsiteY12" fmla="*/ 4265827 h 4642879"/>
              <a:gd name="connsiteX13" fmla="*/ 1342161 w 2156462"/>
              <a:gd name="connsiteY13" fmla="*/ 4015734 h 4642879"/>
              <a:gd name="connsiteX14" fmla="*/ 1342160 w 2156462"/>
              <a:gd name="connsiteY14" fmla="*/ 4429950 h 4642879"/>
              <a:gd name="connsiteX15" fmla="*/ 1181946 w 2156462"/>
              <a:gd name="connsiteY15" fmla="*/ 4132965 h 4642879"/>
              <a:gd name="connsiteX16" fmla="*/ 1045176 w 2156462"/>
              <a:gd name="connsiteY16" fmla="*/ 3824258 h 4642879"/>
              <a:gd name="connsiteX17" fmla="*/ 982653 w 2156462"/>
              <a:gd name="connsiteY17" fmla="*/ 3871150 h 4642879"/>
              <a:gd name="connsiteX18" fmla="*/ 978746 w 2156462"/>
              <a:gd name="connsiteY18" fmla="*/ 3968841 h 4642879"/>
              <a:gd name="connsiteX19" fmla="*/ 897548 w 2156462"/>
              <a:gd name="connsiteY19" fmla="*/ 3954987 h 4642879"/>
              <a:gd name="connsiteX20" fmla="*/ 836293 w 2156462"/>
              <a:gd name="connsiteY20" fmla="*/ 3800913 h 4642879"/>
              <a:gd name="connsiteX21" fmla="*/ 770978 w 2156462"/>
              <a:gd name="connsiteY21" fmla="*/ 4186861 h 4642879"/>
              <a:gd name="connsiteX22" fmla="*/ 687851 w 2156462"/>
              <a:gd name="connsiteY22" fmla="*/ 3854353 h 4642879"/>
              <a:gd name="connsiteX23" fmla="*/ 616599 w 2156462"/>
              <a:gd name="connsiteY23" fmla="*/ 4234363 h 4642879"/>
              <a:gd name="connsiteX24" fmla="*/ 449113 w 2156462"/>
              <a:gd name="connsiteY24" fmla="*/ 4124363 h 4642879"/>
              <a:gd name="connsiteX25" fmla="*/ 271836 w 2156462"/>
              <a:gd name="connsiteY25" fmla="*/ 2666694 h 4642879"/>
              <a:gd name="connsiteX26" fmla="*/ 296738 w 2156462"/>
              <a:gd name="connsiteY26" fmla="*/ 3858868 h 4642879"/>
              <a:gd name="connsiteX27" fmla="*/ 199413 w 2156462"/>
              <a:gd name="connsiteY27" fmla="*/ 2499770 h 4642879"/>
              <a:gd name="connsiteX28" fmla="*/ 141200 w 2156462"/>
              <a:gd name="connsiteY28" fmla="*/ 2792010 h 4642879"/>
              <a:gd name="connsiteX29" fmla="*/ 77048 w 2156462"/>
              <a:gd name="connsiteY29" fmla="*/ 2452269 h 4642879"/>
              <a:gd name="connsiteX30" fmla="*/ 21288 w 2156462"/>
              <a:gd name="connsiteY30" fmla="*/ 2659461 h 4642879"/>
              <a:gd name="connsiteX31" fmla="*/ 52521 w 2156462"/>
              <a:gd name="connsiteY31" fmla="*/ 1900862 h 4642879"/>
              <a:gd name="connsiteX32" fmla="*/ 117443 w 2156462"/>
              <a:gd name="connsiteY32" fmla="*/ 1989801 h 4642879"/>
              <a:gd name="connsiteX0" fmla="*/ 117443 w 2156511"/>
              <a:gd name="connsiteY0" fmla="*/ 1989801 h 4751874"/>
              <a:gd name="connsiteX1" fmla="*/ 100021 w 2156511"/>
              <a:gd name="connsiteY1" fmla="*/ 1782108 h 4751874"/>
              <a:gd name="connsiteX2" fmla="*/ 147523 w 2156511"/>
              <a:gd name="connsiteY2" fmla="*/ 915209 h 4751874"/>
              <a:gd name="connsiteX3" fmla="*/ 64395 w 2156511"/>
              <a:gd name="connsiteY3" fmla="*/ 897396 h 4751874"/>
              <a:gd name="connsiteX4" fmla="*/ 64856 w 2156511"/>
              <a:gd name="connsiteY4" fmla="*/ 656768 h 4751874"/>
              <a:gd name="connsiteX5" fmla="*/ 115977 w 2156511"/>
              <a:gd name="connsiteY5" fmla="*/ 270194 h 4751874"/>
              <a:gd name="connsiteX6" fmla="*/ 633180 w 2156511"/>
              <a:gd name="connsiteY6" fmla="*/ 543328 h 4751874"/>
              <a:gd name="connsiteX7" fmla="*/ 1055600 w 2156511"/>
              <a:gd name="connsiteY7" fmla="*/ 0 h 4751874"/>
              <a:gd name="connsiteX8" fmla="*/ 1478020 w 2156511"/>
              <a:gd name="connsiteY8" fmla="*/ 543328 h 4751874"/>
              <a:gd name="connsiteX9" fmla="*/ 2155539 w 2156511"/>
              <a:gd name="connsiteY9" fmla="*/ 543327 h 4751874"/>
              <a:gd name="connsiteX10" fmla="*/ 1768099 w 2156511"/>
              <a:gd name="connsiteY10" fmla="*/ 4668319 h 4751874"/>
              <a:gd name="connsiteX11" fmla="*/ 1420315 w 2156511"/>
              <a:gd name="connsiteY11" fmla="*/ 3519458 h 4751874"/>
              <a:gd name="connsiteX12" fmla="*/ 1412500 w 2156511"/>
              <a:gd name="connsiteY12" fmla="*/ 4265827 h 4751874"/>
              <a:gd name="connsiteX13" fmla="*/ 1342161 w 2156511"/>
              <a:gd name="connsiteY13" fmla="*/ 4015734 h 4751874"/>
              <a:gd name="connsiteX14" fmla="*/ 1342160 w 2156511"/>
              <a:gd name="connsiteY14" fmla="*/ 4429950 h 4751874"/>
              <a:gd name="connsiteX15" fmla="*/ 1181946 w 2156511"/>
              <a:gd name="connsiteY15" fmla="*/ 4132965 h 4751874"/>
              <a:gd name="connsiteX16" fmla="*/ 1045176 w 2156511"/>
              <a:gd name="connsiteY16" fmla="*/ 3824258 h 4751874"/>
              <a:gd name="connsiteX17" fmla="*/ 982653 w 2156511"/>
              <a:gd name="connsiteY17" fmla="*/ 3871150 h 4751874"/>
              <a:gd name="connsiteX18" fmla="*/ 978746 w 2156511"/>
              <a:gd name="connsiteY18" fmla="*/ 3968841 h 4751874"/>
              <a:gd name="connsiteX19" fmla="*/ 897548 w 2156511"/>
              <a:gd name="connsiteY19" fmla="*/ 3954987 h 4751874"/>
              <a:gd name="connsiteX20" fmla="*/ 836293 w 2156511"/>
              <a:gd name="connsiteY20" fmla="*/ 3800913 h 4751874"/>
              <a:gd name="connsiteX21" fmla="*/ 770978 w 2156511"/>
              <a:gd name="connsiteY21" fmla="*/ 4186861 h 4751874"/>
              <a:gd name="connsiteX22" fmla="*/ 687851 w 2156511"/>
              <a:gd name="connsiteY22" fmla="*/ 3854353 h 4751874"/>
              <a:gd name="connsiteX23" fmla="*/ 616599 w 2156511"/>
              <a:gd name="connsiteY23" fmla="*/ 4234363 h 4751874"/>
              <a:gd name="connsiteX24" fmla="*/ 449113 w 2156511"/>
              <a:gd name="connsiteY24" fmla="*/ 4124363 h 4751874"/>
              <a:gd name="connsiteX25" fmla="*/ 271836 w 2156511"/>
              <a:gd name="connsiteY25" fmla="*/ 2666694 h 4751874"/>
              <a:gd name="connsiteX26" fmla="*/ 296738 w 2156511"/>
              <a:gd name="connsiteY26" fmla="*/ 3858868 h 4751874"/>
              <a:gd name="connsiteX27" fmla="*/ 199413 w 2156511"/>
              <a:gd name="connsiteY27" fmla="*/ 2499770 h 4751874"/>
              <a:gd name="connsiteX28" fmla="*/ 141200 w 2156511"/>
              <a:gd name="connsiteY28" fmla="*/ 2792010 h 4751874"/>
              <a:gd name="connsiteX29" fmla="*/ 77048 w 2156511"/>
              <a:gd name="connsiteY29" fmla="*/ 2452269 h 4751874"/>
              <a:gd name="connsiteX30" fmla="*/ 21288 w 2156511"/>
              <a:gd name="connsiteY30" fmla="*/ 2659461 h 4751874"/>
              <a:gd name="connsiteX31" fmla="*/ 52521 w 2156511"/>
              <a:gd name="connsiteY31" fmla="*/ 1900862 h 4751874"/>
              <a:gd name="connsiteX32" fmla="*/ 117443 w 2156511"/>
              <a:gd name="connsiteY32" fmla="*/ 1989801 h 4751874"/>
              <a:gd name="connsiteX0" fmla="*/ 117443 w 2156511"/>
              <a:gd name="connsiteY0" fmla="*/ 1989801 h 4730345"/>
              <a:gd name="connsiteX1" fmla="*/ 100021 w 2156511"/>
              <a:gd name="connsiteY1" fmla="*/ 1782108 h 4730345"/>
              <a:gd name="connsiteX2" fmla="*/ 147523 w 2156511"/>
              <a:gd name="connsiteY2" fmla="*/ 915209 h 4730345"/>
              <a:gd name="connsiteX3" fmla="*/ 64395 w 2156511"/>
              <a:gd name="connsiteY3" fmla="*/ 897396 h 4730345"/>
              <a:gd name="connsiteX4" fmla="*/ 64856 w 2156511"/>
              <a:gd name="connsiteY4" fmla="*/ 656768 h 4730345"/>
              <a:gd name="connsiteX5" fmla="*/ 115977 w 2156511"/>
              <a:gd name="connsiteY5" fmla="*/ 270194 h 4730345"/>
              <a:gd name="connsiteX6" fmla="*/ 633180 w 2156511"/>
              <a:gd name="connsiteY6" fmla="*/ 543328 h 4730345"/>
              <a:gd name="connsiteX7" fmla="*/ 1055600 w 2156511"/>
              <a:gd name="connsiteY7" fmla="*/ 0 h 4730345"/>
              <a:gd name="connsiteX8" fmla="*/ 1478020 w 2156511"/>
              <a:gd name="connsiteY8" fmla="*/ 543328 h 4730345"/>
              <a:gd name="connsiteX9" fmla="*/ 2155539 w 2156511"/>
              <a:gd name="connsiteY9" fmla="*/ 543327 h 4730345"/>
              <a:gd name="connsiteX10" fmla="*/ 1768099 w 2156511"/>
              <a:gd name="connsiteY10" fmla="*/ 4668319 h 4730345"/>
              <a:gd name="connsiteX11" fmla="*/ 1420315 w 2156511"/>
              <a:gd name="connsiteY11" fmla="*/ 3519458 h 4730345"/>
              <a:gd name="connsiteX12" fmla="*/ 1412500 w 2156511"/>
              <a:gd name="connsiteY12" fmla="*/ 4265827 h 4730345"/>
              <a:gd name="connsiteX13" fmla="*/ 1342161 w 2156511"/>
              <a:gd name="connsiteY13" fmla="*/ 4015734 h 4730345"/>
              <a:gd name="connsiteX14" fmla="*/ 1342160 w 2156511"/>
              <a:gd name="connsiteY14" fmla="*/ 4429950 h 4730345"/>
              <a:gd name="connsiteX15" fmla="*/ 1181946 w 2156511"/>
              <a:gd name="connsiteY15" fmla="*/ 4132965 h 4730345"/>
              <a:gd name="connsiteX16" fmla="*/ 1045176 w 2156511"/>
              <a:gd name="connsiteY16" fmla="*/ 3824258 h 4730345"/>
              <a:gd name="connsiteX17" fmla="*/ 982653 w 2156511"/>
              <a:gd name="connsiteY17" fmla="*/ 3871150 h 4730345"/>
              <a:gd name="connsiteX18" fmla="*/ 978746 w 2156511"/>
              <a:gd name="connsiteY18" fmla="*/ 3968841 h 4730345"/>
              <a:gd name="connsiteX19" fmla="*/ 897548 w 2156511"/>
              <a:gd name="connsiteY19" fmla="*/ 3954987 h 4730345"/>
              <a:gd name="connsiteX20" fmla="*/ 836293 w 2156511"/>
              <a:gd name="connsiteY20" fmla="*/ 3800913 h 4730345"/>
              <a:gd name="connsiteX21" fmla="*/ 770978 w 2156511"/>
              <a:gd name="connsiteY21" fmla="*/ 4186861 h 4730345"/>
              <a:gd name="connsiteX22" fmla="*/ 687851 w 2156511"/>
              <a:gd name="connsiteY22" fmla="*/ 3854353 h 4730345"/>
              <a:gd name="connsiteX23" fmla="*/ 616599 w 2156511"/>
              <a:gd name="connsiteY23" fmla="*/ 4234363 h 4730345"/>
              <a:gd name="connsiteX24" fmla="*/ 449113 w 2156511"/>
              <a:gd name="connsiteY24" fmla="*/ 4124363 h 4730345"/>
              <a:gd name="connsiteX25" fmla="*/ 271836 w 2156511"/>
              <a:gd name="connsiteY25" fmla="*/ 2666694 h 4730345"/>
              <a:gd name="connsiteX26" fmla="*/ 296738 w 2156511"/>
              <a:gd name="connsiteY26" fmla="*/ 3858868 h 4730345"/>
              <a:gd name="connsiteX27" fmla="*/ 199413 w 2156511"/>
              <a:gd name="connsiteY27" fmla="*/ 2499770 h 4730345"/>
              <a:gd name="connsiteX28" fmla="*/ 141200 w 2156511"/>
              <a:gd name="connsiteY28" fmla="*/ 2792010 h 4730345"/>
              <a:gd name="connsiteX29" fmla="*/ 77048 w 2156511"/>
              <a:gd name="connsiteY29" fmla="*/ 2452269 h 4730345"/>
              <a:gd name="connsiteX30" fmla="*/ 21288 w 2156511"/>
              <a:gd name="connsiteY30" fmla="*/ 2659461 h 4730345"/>
              <a:gd name="connsiteX31" fmla="*/ 52521 w 2156511"/>
              <a:gd name="connsiteY31" fmla="*/ 1900862 h 4730345"/>
              <a:gd name="connsiteX32" fmla="*/ 117443 w 2156511"/>
              <a:gd name="connsiteY32" fmla="*/ 1989801 h 4730345"/>
              <a:gd name="connsiteX0" fmla="*/ 117443 w 2156133"/>
              <a:gd name="connsiteY0" fmla="*/ 1989801 h 4730345"/>
              <a:gd name="connsiteX1" fmla="*/ 100021 w 2156133"/>
              <a:gd name="connsiteY1" fmla="*/ 1782108 h 4730345"/>
              <a:gd name="connsiteX2" fmla="*/ 147523 w 2156133"/>
              <a:gd name="connsiteY2" fmla="*/ 915209 h 4730345"/>
              <a:gd name="connsiteX3" fmla="*/ 64395 w 2156133"/>
              <a:gd name="connsiteY3" fmla="*/ 897396 h 4730345"/>
              <a:gd name="connsiteX4" fmla="*/ 64856 w 2156133"/>
              <a:gd name="connsiteY4" fmla="*/ 656768 h 4730345"/>
              <a:gd name="connsiteX5" fmla="*/ 115977 w 2156133"/>
              <a:gd name="connsiteY5" fmla="*/ 270194 h 4730345"/>
              <a:gd name="connsiteX6" fmla="*/ 633180 w 2156133"/>
              <a:gd name="connsiteY6" fmla="*/ 543328 h 4730345"/>
              <a:gd name="connsiteX7" fmla="*/ 1055600 w 2156133"/>
              <a:gd name="connsiteY7" fmla="*/ 0 h 4730345"/>
              <a:gd name="connsiteX8" fmla="*/ 1478020 w 2156133"/>
              <a:gd name="connsiteY8" fmla="*/ 543328 h 4730345"/>
              <a:gd name="connsiteX9" fmla="*/ 2155539 w 2156133"/>
              <a:gd name="connsiteY9" fmla="*/ 543327 h 4730345"/>
              <a:gd name="connsiteX10" fmla="*/ 1768099 w 2156133"/>
              <a:gd name="connsiteY10" fmla="*/ 4668319 h 4730345"/>
              <a:gd name="connsiteX11" fmla="*/ 1420315 w 2156133"/>
              <a:gd name="connsiteY11" fmla="*/ 3519458 h 4730345"/>
              <a:gd name="connsiteX12" fmla="*/ 1412500 w 2156133"/>
              <a:gd name="connsiteY12" fmla="*/ 4265827 h 4730345"/>
              <a:gd name="connsiteX13" fmla="*/ 1342161 w 2156133"/>
              <a:gd name="connsiteY13" fmla="*/ 4015734 h 4730345"/>
              <a:gd name="connsiteX14" fmla="*/ 1342160 w 2156133"/>
              <a:gd name="connsiteY14" fmla="*/ 4429950 h 4730345"/>
              <a:gd name="connsiteX15" fmla="*/ 1181946 w 2156133"/>
              <a:gd name="connsiteY15" fmla="*/ 4132965 h 4730345"/>
              <a:gd name="connsiteX16" fmla="*/ 1045176 w 2156133"/>
              <a:gd name="connsiteY16" fmla="*/ 3824258 h 4730345"/>
              <a:gd name="connsiteX17" fmla="*/ 982653 w 2156133"/>
              <a:gd name="connsiteY17" fmla="*/ 3871150 h 4730345"/>
              <a:gd name="connsiteX18" fmla="*/ 978746 w 2156133"/>
              <a:gd name="connsiteY18" fmla="*/ 3968841 h 4730345"/>
              <a:gd name="connsiteX19" fmla="*/ 897548 w 2156133"/>
              <a:gd name="connsiteY19" fmla="*/ 3954987 h 4730345"/>
              <a:gd name="connsiteX20" fmla="*/ 836293 w 2156133"/>
              <a:gd name="connsiteY20" fmla="*/ 3800913 h 4730345"/>
              <a:gd name="connsiteX21" fmla="*/ 770978 w 2156133"/>
              <a:gd name="connsiteY21" fmla="*/ 4186861 h 4730345"/>
              <a:gd name="connsiteX22" fmla="*/ 687851 w 2156133"/>
              <a:gd name="connsiteY22" fmla="*/ 3854353 h 4730345"/>
              <a:gd name="connsiteX23" fmla="*/ 616599 w 2156133"/>
              <a:gd name="connsiteY23" fmla="*/ 4234363 h 4730345"/>
              <a:gd name="connsiteX24" fmla="*/ 449113 w 2156133"/>
              <a:gd name="connsiteY24" fmla="*/ 4124363 h 4730345"/>
              <a:gd name="connsiteX25" fmla="*/ 271836 w 2156133"/>
              <a:gd name="connsiteY25" fmla="*/ 2666694 h 4730345"/>
              <a:gd name="connsiteX26" fmla="*/ 296738 w 2156133"/>
              <a:gd name="connsiteY26" fmla="*/ 3858868 h 4730345"/>
              <a:gd name="connsiteX27" fmla="*/ 199413 w 2156133"/>
              <a:gd name="connsiteY27" fmla="*/ 2499770 h 4730345"/>
              <a:gd name="connsiteX28" fmla="*/ 141200 w 2156133"/>
              <a:gd name="connsiteY28" fmla="*/ 2792010 h 4730345"/>
              <a:gd name="connsiteX29" fmla="*/ 77048 w 2156133"/>
              <a:gd name="connsiteY29" fmla="*/ 2452269 h 4730345"/>
              <a:gd name="connsiteX30" fmla="*/ 21288 w 2156133"/>
              <a:gd name="connsiteY30" fmla="*/ 2659461 h 4730345"/>
              <a:gd name="connsiteX31" fmla="*/ 52521 w 2156133"/>
              <a:gd name="connsiteY31" fmla="*/ 1900862 h 4730345"/>
              <a:gd name="connsiteX32" fmla="*/ 117443 w 2156133"/>
              <a:gd name="connsiteY32"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289"/>
              <a:gd name="connsiteY0" fmla="*/ 1989801 h 4730345"/>
              <a:gd name="connsiteX1" fmla="*/ 100021 w 2159289"/>
              <a:gd name="connsiteY1" fmla="*/ 1782108 h 4730345"/>
              <a:gd name="connsiteX2" fmla="*/ 147523 w 2159289"/>
              <a:gd name="connsiteY2" fmla="*/ 915209 h 4730345"/>
              <a:gd name="connsiteX3" fmla="*/ 64395 w 2159289"/>
              <a:gd name="connsiteY3" fmla="*/ 897396 h 4730345"/>
              <a:gd name="connsiteX4" fmla="*/ 64856 w 2159289"/>
              <a:gd name="connsiteY4" fmla="*/ 656768 h 4730345"/>
              <a:gd name="connsiteX5" fmla="*/ 115977 w 2159289"/>
              <a:gd name="connsiteY5" fmla="*/ 270194 h 4730345"/>
              <a:gd name="connsiteX6" fmla="*/ 633180 w 2159289"/>
              <a:gd name="connsiteY6" fmla="*/ 543328 h 4730345"/>
              <a:gd name="connsiteX7" fmla="*/ 1055600 w 2159289"/>
              <a:gd name="connsiteY7" fmla="*/ 0 h 4730345"/>
              <a:gd name="connsiteX8" fmla="*/ 1478020 w 2159289"/>
              <a:gd name="connsiteY8" fmla="*/ 543328 h 4730345"/>
              <a:gd name="connsiteX9" fmla="*/ 2155539 w 2159289"/>
              <a:gd name="connsiteY9" fmla="*/ 543327 h 4730345"/>
              <a:gd name="connsiteX10" fmla="*/ 1607883 w 2159289"/>
              <a:gd name="connsiteY10" fmla="*/ 3269366 h 4730345"/>
              <a:gd name="connsiteX11" fmla="*/ 1768099 w 2159289"/>
              <a:gd name="connsiteY11" fmla="*/ 4668319 h 4730345"/>
              <a:gd name="connsiteX12" fmla="*/ 1420315 w 2159289"/>
              <a:gd name="connsiteY12" fmla="*/ 3519458 h 4730345"/>
              <a:gd name="connsiteX13" fmla="*/ 1412500 w 2159289"/>
              <a:gd name="connsiteY13" fmla="*/ 4265827 h 4730345"/>
              <a:gd name="connsiteX14" fmla="*/ 1342161 w 2159289"/>
              <a:gd name="connsiteY14" fmla="*/ 4015734 h 4730345"/>
              <a:gd name="connsiteX15" fmla="*/ 1342160 w 2159289"/>
              <a:gd name="connsiteY15" fmla="*/ 4429950 h 4730345"/>
              <a:gd name="connsiteX16" fmla="*/ 1181946 w 2159289"/>
              <a:gd name="connsiteY16" fmla="*/ 4132965 h 4730345"/>
              <a:gd name="connsiteX17" fmla="*/ 1045176 w 2159289"/>
              <a:gd name="connsiteY17" fmla="*/ 3824258 h 4730345"/>
              <a:gd name="connsiteX18" fmla="*/ 982653 w 2159289"/>
              <a:gd name="connsiteY18" fmla="*/ 3871150 h 4730345"/>
              <a:gd name="connsiteX19" fmla="*/ 978746 w 2159289"/>
              <a:gd name="connsiteY19" fmla="*/ 3968841 h 4730345"/>
              <a:gd name="connsiteX20" fmla="*/ 897548 w 2159289"/>
              <a:gd name="connsiteY20" fmla="*/ 3954987 h 4730345"/>
              <a:gd name="connsiteX21" fmla="*/ 836293 w 2159289"/>
              <a:gd name="connsiteY21" fmla="*/ 3800913 h 4730345"/>
              <a:gd name="connsiteX22" fmla="*/ 770978 w 2159289"/>
              <a:gd name="connsiteY22" fmla="*/ 4186861 h 4730345"/>
              <a:gd name="connsiteX23" fmla="*/ 687851 w 2159289"/>
              <a:gd name="connsiteY23" fmla="*/ 3854353 h 4730345"/>
              <a:gd name="connsiteX24" fmla="*/ 616599 w 2159289"/>
              <a:gd name="connsiteY24" fmla="*/ 4234363 h 4730345"/>
              <a:gd name="connsiteX25" fmla="*/ 449113 w 2159289"/>
              <a:gd name="connsiteY25" fmla="*/ 4124363 h 4730345"/>
              <a:gd name="connsiteX26" fmla="*/ 271836 w 2159289"/>
              <a:gd name="connsiteY26" fmla="*/ 2666694 h 4730345"/>
              <a:gd name="connsiteX27" fmla="*/ 296738 w 2159289"/>
              <a:gd name="connsiteY27" fmla="*/ 3858868 h 4730345"/>
              <a:gd name="connsiteX28" fmla="*/ 199413 w 2159289"/>
              <a:gd name="connsiteY28" fmla="*/ 2499770 h 4730345"/>
              <a:gd name="connsiteX29" fmla="*/ 141200 w 2159289"/>
              <a:gd name="connsiteY29" fmla="*/ 2792010 h 4730345"/>
              <a:gd name="connsiteX30" fmla="*/ 77048 w 2159289"/>
              <a:gd name="connsiteY30" fmla="*/ 2452269 h 4730345"/>
              <a:gd name="connsiteX31" fmla="*/ 21288 w 2159289"/>
              <a:gd name="connsiteY31" fmla="*/ 2659461 h 4730345"/>
              <a:gd name="connsiteX32" fmla="*/ 52521 w 2159289"/>
              <a:gd name="connsiteY32" fmla="*/ 1900862 h 4730345"/>
              <a:gd name="connsiteX33" fmla="*/ 117443 w 2159289"/>
              <a:gd name="connsiteY33" fmla="*/ 1989801 h 4730345"/>
              <a:gd name="connsiteX0" fmla="*/ 117443 w 2159396"/>
              <a:gd name="connsiteY0" fmla="*/ 1989801 h 4730345"/>
              <a:gd name="connsiteX1" fmla="*/ 100021 w 2159396"/>
              <a:gd name="connsiteY1" fmla="*/ 1782108 h 4730345"/>
              <a:gd name="connsiteX2" fmla="*/ 147523 w 2159396"/>
              <a:gd name="connsiteY2" fmla="*/ 915209 h 4730345"/>
              <a:gd name="connsiteX3" fmla="*/ 64395 w 2159396"/>
              <a:gd name="connsiteY3" fmla="*/ 897396 h 4730345"/>
              <a:gd name="connsiteX4" fmla="*/ 64856 w 2159396"/>
              <a:gd name="connsiteY4" fmla="*/ 656768 h 4730345"/>
              <a:gd name="connsiteX5" fmla="*/ 115977 w 2159396"/>
              <a:gd name="connsiteY5" fmla="*/ 270194 h 4730345"/>
              <a:gd name="connsiteX6" fmla="*/ 633180 w 2159396"/>
              <a:gd name="connsiteY6" fmla="*/ 543328 h 4730345"/>
              <a:gd name="connsiteX7" fmla="*/ 1055600 w 2159396"/>
              <a:gd name="connsiteY7" fmla="*/ 0 h 4730345"/>
              <a:gd name="connsiteX8" fmla="*/ 1478020 w 2159396"/>
              <a:gd name="connsiteY8" fmla="*/ 543328 h 4730345"/>
              <a:gd name="connsiteX9" fmla="*/ 2155539 w 2159396"/>
              <a:gd name="connsiteY9" fmla="*/ 543327 h 4730345"/>
              <a:gd name="connsiteX10" fmla="*/ 1850160 w 2159396"/>
              <a:gd name="connsiteY10" fmla="*/ 3480381 h 4730345"/>
              <a:gd name="connsiteX11" fmla="*/ 1607883 w 2159396"/>
              <a:gd name="connsiteY11" fmla="*/ 3269366 h 4730345"/>
              <a:gd name="connsiteX12" fmla="*/ 1768099 w 2159396"/>
              <a:gd name="connsiteY12" fmla="*/ 4668319 h 4730345"/>
              <a:gd name="connsiteX13" fmla="*/ 1420315 w 2159396"/>
              <a:gd name="connsiteY13" fmla="*/ 3519458 h 4730345"/>
              <a:gd name="connsiteX14" fmla="*/ 1412500 w 2159396"/>
              <a:gd name="connsiteY14" fmla="*/ 4265827 h 4730345"/>
              <a:gd name="connsiteX15" fmla="*/ 1342161 w 2159396"/>
              <a:gd name="connsiteY15" fmla="*/ 4015734 h 4730345"/>
              <a:gd name="connsiteX16" fmla="*/ 1342160 w 2159396"/>
              <a:gd name="connsiteY16" fmla="*/ 4429950 h 4730345"/>
              <a:gd name="connsiteX17" fmla="*/ 1181946 w 2159396"/>
              <a:gd name="connsiteY17" fmla="*/ 4132965 h 4730345"/>
              <a:gd name="connsiteX18" fmla="*/ 1045176 w 2159396"/>
              <a:gd name="connsiteY18" fmla="*/ 3824258 h 4730345"/>
              <a:gd name="connsiteX19" fmla="*/ 982653 w 2159396"/>
              <a:gd name="connsiteY19" fmla="*/ 3871150 h 4730345"/>
              <a:gd name="connsiteX20" fmla="*/ 978746 w 2159396"/>
              <a:gd name="connsiteY20" fmla="*/ 3968841 h 4730345"/>
              <a:gd name="connsiteX21" fmla="*/ 897548 w 2159396"/>
              <a:gd name="connsiteY21" fmla="*/ 3954987 h 4730345"/>
              <a:gd name="connsiteX22" fmla="*/ 836293 w 2159396"/>
              <a:gd name="connsiteY22" fmla="*/ 3800913 h 4730345"/>
              <a:gd name="connsiteX23" fmla="*/ 770978 w 2159396"/>
              <a:gd name="connsiteY23" fmla="*/ 4186861 h 4730345"/>
              <a:gd name="connsiteX24" fmla="*/ 687851 w 2159396"/>
              <a:gd name="connsiteY24" fmla="*/ 3854353 h 4730345"/>
              <a:gd name="connsiteX25" fmla="*/ 616599 w 2159396"/>
              <a:gd name="connsiteY25" fmla="*/ 4234363 h 4730345"/>
              <a:gd name="connsiteX26" fmla="*/ 449113 w 2159396"/>
              <a:gd name="connsiteY26" fmla="*/ 4124363 h 4730345"/>
              <a:gd name="connsiteX27" fmla="*/ 271836 w 2159396"/>
              <a:gd name="connsiteY27" fmla="*/ 2666694 h 4730345"/>
              <a:gd name="connsiteX28" fmla="*/ 296738 w 2159396"/>
              <a:gd name="connsiteY28" fmla="*/ 3858868 h 4730345"/>
              <a:gd name="connsiteX29" fmla="*/ 199413 w 2159396"/>
              <a:gd name="connsiteY29" fmla="*/ 2499770 h 4730345"/>
              <a:gd name="connsiteX30" fmla="*/ 141200 w 2159396"/>
              <a:gd name="connsiteY30" fmla="*/ 2792010 h 4730345"/>
              <a:gd name="connsiteX31" fmla="*/ 77048 w 2159396"/>
              <a:gd name="connsiteY31" fmla="*/ 2452269 h 4730345"/>
              <a:gd name="connsiteX32" fmla="*/ 21288 w 2159396"/>
              <a:gd name="connsiteY32" fmla="*/ 2659461 h 4730345"/>
              <a:gd name="connsiteX33" fmla="*/ 52521 w 2159396"/>
              <a:gd name="connsiteY33" fmla="*/ 1900862 h 4730345"/>
              <a:gd name="connsiteX34" fmla="*/ 117443 w 2159396"/>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2434"/>
              <a:gd name="connsiteY0" fmla="*/ 1989801 h 4730345"/>
              <a:gd name="connsiteX1" fmla="*/ 100021 w 2162434"/>
              <a:gd name="connsiteY1" fmla="*/ 1782108 h 4730345"/>
              <a:gd name="connsiteX2" fmla="*/ 147523 w 2162434"/>
              <a:gd name="connsiteY2" fmla="*/ 915209 h 4730345"/>
              <a:gd name="connsiteX3" fmla="*/ 64395 w 2162434"/>
              <a:gd name="connsiteY3" fmla="*/ 897396 h 4730345"/>
              <a:gd name="connsiteX4" fmla="*/ 64856 w 2162434"/>
              <a:gd name="connsiteY4" fmla="*/ 656768 h 4730345"/>
              <a:gd name="connsiteX5" fmla="*/ 115977 w 2162434"/>
              <a:gd name="connsiteY5" fmla="*/ 270194 h 4730345"/>
              <a:gd name="connsiteX6" fmla="*/ 633180 w 2162434"/>
              <a:gd name="connsiteY6" fmla="*/ 543328 h 4730345"/>
              <a:gd name="connsiteX7" fmla="*/ 1055600 w 2162434"/>
              <a:gd name="connsiteY7" fmla="*/ 0 h 4730345"/>
              <a:gd name="connsiteX8" fmla="*/ 1478020 w 2162434"/>
              <a:gd name="connsiteY8" fmla="*/ 543328 h 4730345"/>
              <a:gd name="connsiteX9" fmla="*/ 2155539 w 2162434"/>
              <a:gd name="connsiteY9" fmla="*/ 543327 h 4730345"/>
              <a:gd name="connsiteX10" fmla="*/ 1869697 w 2162434"/>
              <a:gd name="connsiteY10" fmla="*/ 4086073 h 4730345"/>
              <a:gd name="connsiteX11" fmla="*/ 1818898 w 2162434"/>
              <a:gd name="connsiteY11" fmla="*/ 3972750 h 4730345"/>
              <a:gd name="connsiteX12" fmla="*/ 1818898 w 2162434"/>
              <a:gd name="connsiteY12" fmla="*/ 4312719 h 4730345"/>
              <a:gd name="connsiteX13" fmla="*/ 1752468 w 2162434"/>
              <a:gd name="connsiteY13" fmla="*/ 3863335 h 4730345"/>
              <a:gd name="connsiteX14" fmla="*/ 1607883 w 2162434"/>
              <a:gd name="connsiteY14" fmla="*/ 3269366 h 4730345"/>
              <a:gd name="connsiteX15" fmla="*/ 1768099 w 2162434"/>
              <a:gd name="connsiteY15" fmla="*/ 4668319 h 4730345"/>
              <a:gd name="connsiteX16" fmla="*/ 1420315 w 2162434"/>
              <a:gd name="connsiteY16" fmla="*/ 3519458 h 4730345"/>
              <a:gd name="connsiteX17" fmla="*/ 1412500 w 2162434"/>
              <a:gd name="connsiteY17" fmla="*/ 4265827 h 4730345"/>
              <a:gd name="connsiteX18" fmla="*/ 1342161 w 2162434"/>
              <a:gd name="connsiteY18" fmla="*/ 4015734 h 4730345"/>
              <a:gd name="connsiteX19" fmla="*/ 1342160 w 2162434"/>
              <a:gd name="connsiteY19" fmla="*/ 4429950 h 4730345"/>
              <a:gd name="connsiteX20" fmla="*/ 1181946 w 2162434"/>
              <a:gd name="connsiteY20" fmla="*/ 4132965 h 4730345"/>
              <a:gd name="connsiteX21" fmla="*/ 1045176 w 2162434"/>
              <a:gd name="connsiteY21" fmla="*/ 3824258 h 4730345"/>
              <a:gd name="connsiteX22" fmla="*/ 982653 w 2162434"/>
              <a:gd name="connsiteY22" fmla="*/ 3871150 h 4730345"/>
              <a:gd name="connsiteX23" fmla="*/ 978746 w 2162434"/>
              <a:gd name="connsiteY23" fmla="*/ 3968841 h 4730345"/>
              <a:gd name="connsiteX24" fmla="*/ 897548 w 2162434"/>
              <a:gd name="connsiteY24" fmla="*/ 3954987 h 4730345"/>
              <a:gd name="connsiteX25" fmla="*/ 836293 w 2162434"/>
              <a:gd name="connsiteY25" fmla="*/ 3800913 h 4730345"/>
              <a:gd name="connsiteX26" fmla="*/ 770978 w 2162434"/>
              <a:gd name="connsiteY26" fmla="*/ 4186861 h 4730345"/>
              <a:gd name="connsiteX27" fmla="*/ 687851 w 2162434"/>
              <a:gd name="connsiteY27" fmla="*/ 3854353 h 4730345"/>
              <a:gd name="connsiteX28" fmla="*/ 616599 w 2162434"/>
              <a:gd name="connsiteY28" fmla="*/ 4234363 h 4730345"/>
              <a:gd name="connsiteX29" fmla="*/ 449113 w 2162434"/>
              <a:gd name="connsiteY29" fmla="*/ 4124363 h 4730345"/>
              <a:gd name="connsiteX30" fmla="*/ 271836 w 2162434"/>
              <a:gd name="connsiteY30" fmla="*/ 2666694 h 4730345"/>
              <a:gd name="connsiteX31" fmla="*/ 296738 w 2162434"/>
              <a:gd name="connsiteY31" fmla="*/ 3858868 h 4730345"/>
              <a:gd name="connsiteX32" fmla="*/ 199413 w 2162434"/>
              <a:gd name="connsiteY32" fmla="*/ 2499770 h 4730345"/>
              <a:gd name="connsiteX33" fmla="*/ 141200 w 2162434"/>
              <a:gd name="connsiteY33" fmla="*/ 2792010 h 4730345"/>
              <a:gd name="connsiteX34" fmla="*/ 77048 w 2162434"/>
              <a:gd name="connsiteY34" fmla="*/ 2452269 h 4730345"/>
              <a:gd name="connsiteX35" fmla="*/ 21288 w 2162434"/>
              <a:gd name="connsiteY35" fmla="*/ 2659461 h 4730345"/>
              <a:gd name="connsiteX36" fmla="*/ 52521 w 2162434"/>
              <a:gd name="connsiteY36" fmla="*/ 1900862 h 4730345"/>
              <a:gd name="connsiteX37" fmla="*/ 117443 w 2162434"/>
              <a:gd name="connsiteY37"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72015"/>
              <a:gd name="connsiteY0" fmla="*/ 1989801 h 4730345"/>
              <a:gd name="connsiteX1" fmla="*/ 100021 w 2172015"/>
              <a:gd name="connsiteY1" fmla="*/ 1782108 h 4730345"/>
              <a:gd name="connsiteX2" fmla="*/ 147523 w 2172015"/>
              <a:gd name="connsiteY2" fmla="*/ 915209 h 4730345"/>
              <a:gd name="connsiteX3" fmla="*/ 64395 w 2172015"/>
              <a:gd name="connsiteY3" fmla="*/ 897396 h 4730345"/>
              <a:gd name="connsiteX4" fmla="*/ 64856 w 2172015"/>
              <a:gd name="connsiteY4" fmla="*/ 656768 h 4730345"/>
              <a:gd name="connsiteX5" fmla="*/ 115977 w 2172015"/>
              <a:gd name="connsiteY5" fmla="*/ 270194 h 4730345"/>
              <a:gd name="connsiteX6" fmla="*/ 633180 w 2172015"/>
              <a:gd name="connsiteY6" fmla="*/ 543328 h 4730345"/>
              <a:gd name="connsiteX7" fmla="*/ 1055600 w 2172015"/>
              <a:gd name="connsiteY7" fmla="*/ 0 h 4730345"/>
              <a:gd name="connsiteX8" fmla="*/ 1478020 w 2172015"/>
              <a:gd name="connsiteY8" fmla="*/ 543328 h 4730345"/>
              <a:gd name="connsiteX9" fmla="*/ 2155539 w 2172015"/>
              <a:gd name="connsiteY9" fmla="*/ 543327 h 4730345"/>
              <a:gd name="connsiteX10" fmla="*/ 1959573 w 2172015"/>
              <a:gd name="connsiteY10" fmla="*/ 3597611 h 4730345"/>
              <a:gd name="connsiteX11" fmla="*/ 1873604 w 2172015"/>
              <a:gd name="connsiteY11" fmla="*/ 3660134 h 4730345"/>
              <a:gd name="connsiteX12" fmla="*/ 1869697 w 2172015"/>
              <a:gd name="connsiteY12" fmla="*/ 4086073 h 4730345"/>
              <a:gd name="connsiteX13" fmla="*/ 1818898 w 2172015"/>
              <a:gd name="connsiteY13" fmla="*/ 3972750 h 4730345"/>
              <a:gd name="connsiteX14" fmla="*/ 1818898 w 2172015"/>
              <a:gd name="connsiteY14" fmla="*/ 4312719 h 4730345"/>
              <a:gd name="connsiteX15" fmla="*/ 1752468 w 2172015"/>
              <a:gd name="connsiteY15" fmla="*/ 3863335 h 4730345"/>
              <a:gd name="connsiteX16" fmla="*/ 1607883 w 2172015"/>
              <a:gd name="connsiteY16" fmla="*/ 3269366 h 4730345"/>
              <a:gd name="connsiteX17" fmla="*/ 1768099 w 2172015"/>
              <a:gd name="connsiteY17" fmla="*/ 4668319 h 4730345"/>
              <a:gd name="connsiteX18" fmla="*/ 1420315 w 2172015"/>
              <a:gd name="connsiteY18" fmla="*/ 3519458 h 4730345"/>
              <a:gd name="connsiteX19" fmla="*/ 1412500 w 2172015"/>
              <a:gd name="connsiteY19" fmla="*/ 4265827 h 4730345"/>
              <a:gd name="connsiteX20" fmla="*/ 1342161 w 2172015"/>
              <a:gd name="connsiteY20" fmla="*/ 4015734 h 4730345"/>
              <a:gd name="connsiteX21" fmla="*/ 1342160 w 2172015"/>
              <a:gd name="connsiteY21" fmla="*/ 4429950 h 4730345"/>
              <a:gd name="connsiteX22" fmla="*/ 1181946 w 2172015"/>
              <a:gd name="connsiteY22" fmla="*/ 4132965 h 4730345"/>
              <a:gd name="connsiteX23" fmla="*/ 1045176 w 2172015"/>
              <a:gd name="connsiteY23" fmla="*/ 3824258 h 4730345"/>
              <a:gd name="connsiteX24" fmla="*/ 982653 w 2172015"/>
              <a:gd name="connsiteY24" fmla="*/ 3871150 h 4730345"/>
              <a:gd name="connsiteX25" fmla="*/ 978746 w 2172015"/>
              <a:gd name="connsiteY25" fmla="*/ 3968841 h 4730345"/>
              <a:gd name="connsiteX26" fmla="*/ 897548 w 2172015"/>
              <a:gd name="connsiteY26" fmla="*/ 3954987 h 4730345"/>
              <a:gd name="connsiteX27" fmla="*/ 836293 w 2172015"/>
              <a:gd name="connsiteY27" fmla="*/ 3800913 h 4730345"/>
              <a:gd name="connsiteX28" fmla="*/ 770978 w 2172015"/>
              <a:gd name="connsiteY28" fmla="*/ 4186861 h 4730345"/>
              <a:gd name="connsiteX29" fmla="*/ 687851 w 2172015"/>
              <a:gd name="connsiteY29" fmla="*/ 3854353 h 4730345"/>
              <a:gd name="connsiteX30" fmla="*/ 616599 w 2172015"/>
              <a:gd name="connsiteY30" fmla="*/ 4234363 h 4730345"/>
              <a:gd name="connsiteX31" fmla="*/ 449113 w 2172015"/>
              <a:gd name="connsiteY31" fmla="*/ 4124363 h 4730345"/>
              <a:gd name="connsiteX32" fmla="*/ 271836 w 2172015"/>
              <a:gd name="connsiteY32" fmla="*/ 2666694 h 4730345"/>
              <a:gd name="connsiteX33" fmla="*/ 296738 w 2172015"/>
              <a:gd name="connsiteY33" fmla="*/ 3858868 h 4730345"/>
              <a:gd name="connsiteX34" fmla="*/ 199413 w 2172015"/>
              <a:gd name="connsiteY34" fmla="*/ 2499770 h 4730345"/>
              <a:gd name="connsiteX35" fmla="*/ 141200 w 2172015"/>
              <a:gd name="connsiteY35" fmla="*/ 2792010 h 4730345"/>
              <a:gd name="connsiteX36" fmla="*/ 77048 w 2172015"/>
              <a:gd name="connsiteY36" fmla="*/ 2452269 h 4730345"/>
              <a:gd name="connsiteX37" fmla="*/ 21288 w 2172015"/>
              <a:gd name="connsiteY37" fmla="*/ 2659461 h 4730345"/>
              <a:gd name="connsiteX38" fmla="*/ 52521 w 2172015"/>
              <a:gd name="connsiteY38" fmla="*/ 1900862 h 4730345"/>
              <a:gd name="connsiteX39" fmla="*/ 117443 w 2172015"/>
              <a:gd name="connsiteY39" fmla="*/ 1989801 h 4730345"/>
              <a:gd name="connsiteX0" fmla="*/ 117443 w 2179939"/>
              <a:gd name="connsiteY0" fmla="*/ 1989801 h 4730345"/>
              <a:gd name="connsiteX1" fmla="*/ 100021 w 2179939"/>
              <a:gd name="connsiteY1" fmla="*/ 1782108 h 4730345"/>
              <a:gd name="connsiteX2" fmla="*/ 147523 w 2179939"/>
              <a:gd name="connsiteY2" fmla="*/ 915209 h 4730345"/>
              <a:gd name="connsiteX3" fmla="*/ 64395 w 2179939"/>
              <a:gd name="connsiteY3" fmla="*/ 897396 h 4730345"/>
              <a:gd name="connsiteX4" fmla="*/ 64856 w 2179939"/>
              <a:gd name="connsiteY4" fmla="*/ 656768 h 4730345"/>
              <a:gd name="connsiteX5" fmla="*/ 115977 w 2179939"/>
              <a:gd name="connsiteY5" fmla="*/ 270194 h 4730345"/>
              <a:gd name="connsiteX6" fmla="*/ 633180 w 2179939"/>
              <a:gd name="connsiteY6" fmla="*/ 543328 h 4730345"/>
              <a:gd name="connsiteX7" fmla="*/ 1055600 w 2179939"/>
              <a:gd name="connsiteY7" fmla="*/ 0 h 4730345"/>
              <a:gd name="connsiteX8" fmla="*/ 1478020 w 2179939"/>
              <a:gd name="connsiteY8" fmla="*/ 543328 h 4730345"/>
              <a:gd name="connsiteX9" fmla="*/ 2155539 w 2179939"/>
              <a:gd name="connsiteY9" fmla="*/ 543327 h 4730345"/>
              <a:gd name="connsiteX10" fmla="*/ 2022097 w 2179939"/>
              <a:gd name="connsiteY10" fmla="*/ 3894596 h 4730345"/>
              <a:gd name="connsiteX11" fmla="*/ 1959573 w 2179939"/>
              <a:gd name="connsiteY11" fmla="*/ 3597611 h 4730345"/>
              <a:gd name="connsiteX12" fmla="*/ 1873604 w 2179939"/>
              <a:gd name="connsiteY12" fmla="*/ 3660134 h 4730345"/>
              <a:gd name="connsiteX13" fmla="*/ 1869697 w 2179939"/>
              <a:gd name="connsiteY13" fmla="*/ 4086073 h 4730345"/>
              <a:gd name="connsiteX14" fmla="*/ 1818898 w 2179939"/>
              <a:gd name="connsiteY14" fmla="*/ 3972750 h 4730345"/>
              <a:gd name="connsiteX15" fmla="*/ 1818898 w 2179939"/>
              <a:gd name="connsiteY15" fmla="*/ 4312719 h 4730345"/>
              <a:gd name="connsiteX16" fmla="*/ 1752468 w 2179939"/>
              <a:gd name="connsiteY16" fmla="*/ 3863335 h 4730345"/>
              <a:gd name="connsiteX17" fmla="*/ 1607883 w 2179939"/>
              <a:gd name="connsiteY17" fmla="*/ 3269366 h 4730345"/>
              <a:gd name="connsiteX18" fmla="*/ 1768099 w 2179939"/>
              <a:gd name="connsiteY18" fmla="*/ 4668319 h 4730345"/>
              <a:gd name="connsiteX19" fmla="*/ 1420315 w 2179939"/>
              <a:gd name="connsiteY19" fmla="*/ 3519458 h 4730345"/>
              <a:gd name="connsiteX20" fmla="*/ 1412500 w 2179939"/>
              <a:gd name="connsiteY20" fmla="*/ 4265827 h 4730345"/>
              <a:gd name="connsiteX21" fmla="*/ 1342161 w 2179939"/>
              <a:gd name="connsiteY21" fmla="*/ 4015734 h 4730345"/>
              <a:gd name="connsiteX22" fmla="*/ 1342160 w 2179939"/>
              <a:gd name="connsiteY22" fmla="*/ 4429950 h 4730345"/>
              <a:gd name="connsiteX23" fmla="*/ 1181946 w 2179939"/>
              <a:gd name="connsiteY23" fmla="*/ 4132965 h 4730345"/>
              <a:gd name="connsiteX24" fmla="*/ 1045176 w 2179939"/>
              <a:gd name="connsiteY24" fmla="*/ 3824258 h 4730345"/>
              <a:gd name="connsiteX25" fmla="*/ 982653 w 2179939"/>
              <a:gd name="connsiteY25" fmla="*/ 3871150 h 4730345"/>
              <a:gd name="connsiteX26" fmla="*/ 978746 w 2179939"/>
              <a:gd name="connsiteY26" fmla="*/ 3968841 h 4730345"/>
              <a:gd name="connsiteX27" fmla="*/ 897548 w 2179939"/>
              <a:gd name="connsiteY27" fmla="*/ 3954987 h 4730345"/>
              <a:gd name="connsiteX28" fmla="*/ 836293 w 2179939"/>
              <a:gd name="connsiteY28" fmla="*/ 3800913 h 4730345"/>
              <a:gd name="connsiteX29" fmla="*/ 770978 w 2179939"/>
              <a:gd name="connsiteY29" fmla="*/ 4186861 h 4730345"/>
              <a:gd name="connsiteX30" fmla="*/ 687851 w 2179939"/>
              <a:gd name="connsiteY30" fmla="*/ 3854353 h 4730345"/>
              <a:gd name="connsiteX31" fmla="*/ 616599 w 2179939"/>
              <a:gd name="connsiteY31" fmla="*/ 4234363 h 4730345"/>
              <a:gd name="connsiteX32" fmla="*/ 449113 w 2179939"/>
              <a:gd name="connsiteY32" fmla="*/ 4124363 h 4730345"/>
              <a:gd name="connsiteX33" fmla="*/ 271836 w 2179939"/>
              <a:gd name="connsiteY33" fmla="*/ 2666694 h 4730345"/>
              <a:gd name="connsiteX34" fmla="*/ 296738 w 2179939"/>
              <a:gd name="connsiteY34" fmla="*/ 3858868 h 4730345"/>
              <a:gd name="connsiteX35" fmla="*/ 199413 w 2179939"/>
              <a:gd name="connsiteY35" fmla="*/ 2499770 h 4730345"/>
              <a:gd name="connsiteX36" fmla="*/ 141200 w 2179939"/>
              <a:gd name="connsiteY36" fmla="*/ 2792010 h 4730345"/>
              <a:gd name="connsiteX37" fmla="*/ 77048 w 2179939"/>
              <a:gd name="connsiteY37" fmla="*/ 2452269 h 4730345"/>
              <a:gd name="connsiteX38" fmla="*/ 21288 w 2179939"/>
              <a:gd name="connsiteY38" fmla="*/ 2659461 h 4730345"/>
              <a:gd name="connsiteX39" fmla="*/ 52521 w 2179939"/>
              <a:gd name="connsiteY39" fmla="*/ 1900862 h 4730345"/>
              <a:gd name="connsiteX40" fmla="*/ 117443 w 2179939"/>
              <a:gd name="connsiteY40"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97204"/>
              <a:gd name="connsiteY0" fmla="*/ 1989801 h 4730345"/>
              <a:gd name="connsiteX1" fmla="*/ 100021 w 2197204"/>
              <a:gd name="connsiteY1" fmla="*/ 1782108 h 4730345"/>
              <a:gd name="connsiteX2" fmla="*/ 147523 w 2197204"/>
              <a:gd name="connsiteY2" fmla="*/ 915209 h 4730345"/>
              <a:gd name="connsiteX3" fmla="*/ 64395 w 2197204"/>
              <a:gd name="connsiteY3" fmla="*/ 897396 h 4730345"/>
              <a:gd name="connsiteX4" fmla="*/ 64856 w 2197204"/>
              <a:gd name="connsiteY4" fmla="*/ 656768 h 4730345"/>
              <a:gd name="connsiteX5" fmla="*/ 115977 w 2197204"/>
              <a:gd name="connsiteY5" fmla="*/ 270194 h 4730345"/>
              <a:gd name="connsiteX6" fmla="*/ 633180 w 2197204"/>
              <a:gd name="connsiteY6" fmla="*/ 543328 h 4730345"/>
              <a:gd name="connsiteX7" fmla="*/ 1055600 w 2197204"/>
              <a:gd name="connsiteY7" fmla="*/ 0 h 4730345"/>
              <a:gd name="connsiteX8" fmla="*/ 1478020 w 2197204"/>
              <a:gd name="connsiteY8" fmla="*/ 543328 h 4730345"/>
              <a:gd name="connsiteX9" fmla="*/ 2155539 w 2197204"/>
              <a:gd name="connsiteY9" fmla="*/ 543327 h 4730345"/>
              <a:gd name="connsiteX10" fmla="*/ 2068988 w 2197204"/>
              <a:gd name="connsiteY10" fmla="*/ 2894227 h 4730345"/>
              <a:gd name="connsiteX11" fmla="*/ 2049449 w 2197204"/>
              <a:gd name="connsiteY11" fmla="*/ 3331888 h 4730345"/>
              <a:gd name="connsiteX12" fmla="*/ 2014280 w 2197204"/>
              <a:gd name="connsiteY12" fmla="*/ 3421765 h 4730345"/>
              <a:gd name="connsiteX13" fmla="*/ 2057266 w 2197204"/>
              <a:gd name="connsiteY13" fmla="*/ 3507734 h 4730345"/>
              <a:gd name="connsiteX14" fmla="*/ 2022097 w 2197204"/>
              <a:gd name="connsiteY14" fmla="*/ 3597611 h 4730345"/>
              <a:gd name="connsiteX15" fmla="*/ 2022097 w 2197204"/>
              <a:gd name="connsiteY15" fmla="*/ 3894596 h 4730345"/>
              <a:gd name="connsiteX16" fmla="*/ 1959573 w 2197204"/>
              <a:gd name="connsiteY16" fmla="*/ 3597611 h 4730345"/>
              <a:gd name="connsiteX17" fmla="*/ 1873604 w 2197204"/>
              <a:gd name="connsiteY17" fmla="*/ 3660134 h 4730345"/>
              <a:gd name="connsiteX18" fmla="*/ 1869697 w 2197204"/>
              <a:gd name="connsiteY18" fmla="*/ 4086073 h 4730345"/>
              <a:gd name="connsiteX19" fmla="*/ 1818898 w 2197204"/>
              <a:gd name="connsiteY19" fmla="*/ 3972750 h 4730345"/>
              <a:gd name="connsiteX20" fmla="*/ 1818898 w 2197204"/>
              <a:gd name="connsiteY20" fmla="*/ 4312719 h 4730345"/>
              <a:gd name="connsiteX21" fmla="*/ 1752468 w 2197204"/>
              <a:gd name="connsiteY21" fmla="*/ 3863335 h 4730345"/>
              <a:gd name="connsiteX22" fmla="*/ 1607883 w 2197204"/>
              <a:gd name="connsiteY22" fmla="*/ 3269366 h 4730345"/>
              <a:gd name="connsiteX23" fmla="*/ 1768099 w 2197204"/>
              <a:gd name="connsiteY23" fmla="*/ 4668319 h 4730345"/>
              <a:gd name="connsiteX24" fmla="*/ 1420315 w 2197204"/>
              <a:gd name="connsiteY24" fmla="*/ 3519458 h 4730345"/>
              <a:gd name="connsiteX25" fmla="*/ 1412500 w 2197204"/>
              <a:gd name="connsiteY25" fmla="*/ 4265827 h 4730345"/>
              <a:gd name="connsiteX26" fmla="*/ 1342161 w 2197204"/>
              <a:gd name="connsiteY26" fmla="*/ 4015734 h 4730345"/>
              <a:gd name="connsiteX27" fmla="*/ 1342160 w 2197204"/>
              <a:gd name="connsiteY27" fmla="*/ 4429950 h 4730345"/>
              <a:gd name="connsiteX28" fmla="*/ 1181946 w 2197204"/>
              <a:gd name="connsiteY28" fmla="*/ 4132965 h 4730345"/>
              <a:gd name="connsiteX29" fmla="*/ 1045176 w 2197204"/>
              <a:gd name="connsiteY29" fmla="*/ 3824258 h 4730345"/>
              <a:gd name="connsiteX30" fmla="*/ 982653 w 2197204"/>
              <a:gd name="connsiteY30" fmla="*/ 3871150 h 4730345"/>
              <a:gd name="connsiteX31" fmla="*/ 978746 w 2197204"/>
              <a:gd name="connsiteY31" fmla="*/ 3968841 h 4730345"/>
              <a:gd name="connsiteX32" fmla="*/ 897548 w 2197204"/>
              <a:gd name="connsiteY32" fmla="*/ 3954987 h 4730345"/>
              <a:gd name="connsiteX33" fmla="*/ 836293 w 2197204"/>
              <a:gd name="connsiteY33" fmla="*/ 3800913 h 4730345"/>
              <a:gd name="connsiteX34" fmla="*/ 770978 w 2197204"/>
              <a:gd name="connsiteY34" fmla="*/ 4186861 h 4730345"/>
              <a:gd name="connsiteX35" fmla="*/ 687851 w 2197204"/>
              <a:gd name="connsiteY35" fmla="*/ 3854353 h 4730345"/>
              <a:gd name="connsiteX36" fmla="*/ 616599 w 2197204"/>
              <a:gd name="connsiteY36" fmla="*/ 4234363 h 4730345"/>
              <a:gd name="connsiteX37" fmla="*/ 449113 w 2197204"/>
              <a:gd name="connsiteY37" fmla="*/ 4124363 h 4730345"/>
              <a:gd name="connsiteX38" fmla="*/ 271836 w 2197204"/>
              <a:gd name="connsiteY38" fmla="*/ 2666694 h 4730345"/>
              <a:gd name="connsiteX39" fmla="*/ 296738 w 2197204"/>
              <a:gd name="connsiteY39" fmla="*/ 3858868 h 4730345"/>
              <a:gd name="connsiteX40" fmla="*/ 199413 w 2197204"/>
              <a:gd name="connsiteY40" fmla="*/ 2499770 h 4730345"/>
              <a:gd name="connsiteX41" fmla="*/ 141200 w 2197204"/>
              <a:gd name="connsiteY41" fmla="*/ 2792010 h 4730345"/>
              <a:gd name="connsiteX42" fmla="*/ 77048 w 2197204"/>
              <a:gd name="connsiteY42" fmla="*/ 2452269 h 4730345"/>
              <a:gd name="connsiteX43" fmla="*/ 21288 w 2197204"/>
              <a:gd name="connsiteY43" fmla="*/ 2659461 h 4730345"/>
              <a:gd name="connsiteX44" fmla="*/ 52521 w 2197204"/>
              <a:gd name="connsiteY44" fmla="*/ 1900862 h 4730345"/>
              <a:gd name="connsiteX45" fmla="*/ 117443 w 2197204"/>
              <a:gd name="connsiteY45"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245861"/>
              <a:gd name="connsiteY0" fmla="*/ 1989801 h 4730345"/>
              <a:gd name="connsiteX1" fmla="*/ 100021 w 2245861"/>
              <a:gd name="connsiteY1" fmla="*/ 1782108 h 4730345"/>
              <a:gd name="connsiteX2" fmla="*/ 147523 w 2245861"/>
              <a:gd name="connsiteY2" fmla="*/ 915209 h 4730345"/>
              <a:gd name="connsiteX3" fmla="*/ 64395 w 2245861"/>
              <a:gd name="connsiteY3" fmla="*/ 897396 h 4730345"/>
              <a:gd name="connsiteX4" fmla="*/ 64856 w 2245861"/>
              <a:gd name="connsiteY4" fmla="*/ 656768 h 4730345"/>
              <a:gd name="connsiteX5" fmla="*/ 115977 w 2245861"/>
              <a:gd name="connsiteY5" fmla="*/ 270194 h 4730345"/>
              <a:gd name="connsiteX6" fmla="*/ 633180 w 2245861"/>
              <a:gd name="connsiteY6" fmla="*/ 543328 h 4730345"/>
              <a:gd name="connsiteX7" fmla="*/ 1055600 w 2245861"/>
              <a:gd name="connsiteY7" fmla="*/ 0 h 4730345"/>
              <a:gd name="connsiteX8" fmla="*/ 1478020 w 2245861"/>
              <a:gd name="connsiteY8" fmla="*/ 543328 h 4730345"/>
              <a:gd name="connsiteX9" fmla="*/ 2155539 w 2245861"/>
              <a:gd name="connsiteY9" fmla="*/ 543327 h 4730345"/>
              <a:gd name="connsiteX10" fmla="*/ 2240925 w 2245861"/>
              <a:gd name="connsiteY10" fmla="*/ 2175211 h 4730345"/>
              <a:gd name="connsiteX11" fmla="*/ 2115879 w 2245861"/>
              <a:gd name="connsiteY11" fmla="*/ 2483919 h 4730345"/>
              <a:gd name="connsiteX12" fmla="*/ 2068988 w 2245861"/>
              <a:gd name="connsiteY12" fmla="*/ 2894227 h 4730345"/>
              <a:gd name="connsiteX13" fmla="*/ 2049449 w 2245861"/>
              <a:gd name="connsiteY13" fmla="*/ 3331888 h 4730345"/>
              <a:gd name="connsiteX14" fmla="*/ 2014280 w 2245861"/>
              <a:gd name="connsiteY14" fmla="*/ 3421765 h 4730345"/>
              <a:gd name="connsiteX15" fmla="*/ 2057266 w 2245861"/>
              <a:gd name="connsiteY15" fmla="*/ 3507734 h 4730345"/>
              <a:gd name="connsiteX16" fmla="*/ 2022097 w 2245861"/>
              <a:gd name="connsiteY16" fmla="*/ 3597611 h 4730345"/>
              <a:gd name="connsiteX17" fmla="*/ 2022097 w 2245861"/>
              <a:gd name="connsiteY17" fmla="*/ 3894596 h 4730345"/>
              <a:gd name="connsiteX18" fmla="*/ 1959573 w 2245861"/>
              <a:gd name="connsiteY18" fmla="*/ 3597611 h 4730345"/>
              <a:gd name="connsiteX19" fmla="*/ 1873604 w 2245861"/>
              <a:gd name="connsiteY19" fmla="*/ 3660134 h 4730345"/>
              <a:gd name="connsiteX20" fmla="*/ 1869697 w 2245861"/>
              <a:gd name="connsiteY20" fmla="*/ 4086073 h 4730345"/>
              <a:gd name="connsiteX21" fmla="*/ 1818898 w 2245861"/>
              <a:gd name="connsiteY21" fmla="*/ 3972750 h 4730345"/>
              <a:gd name="connsiteX22" fmla="*/ 1818898 w 2245861"/>
              <a:gd name="connsiteY22" fmla="*/ 4312719 h 4730345"/>
              <a:gd name="connsiteX23" fmla="*/ 1752468 w 2245861"/>
              <a:gd name="connsiteY23" fmla="*/ 3863335 h 4730345"/>
              <a:gd name="connsiteX24" fmla="*/ 1607883 w 2245861"/>
              <a:gd name="connsiteY24" fmla="*/ 3269366 h 4730345"/>
              <a:gd name="connsiteX25" fmla="*/ 1768099 w 2245861"/>
              <a:gd name="connsiteY25" fmla="*/ 4668319 h 4730345"/>
              <a:gd name="connsiteX26" fmla="*/ 1420315 w 2245861"/>
              <a:gd name="connsiteY26" fmla="*/ 3519458 h 4730345"/>
              <a:gd name="connsiteX27" fmla="*/ 1412500 w 2245861"/>
              <a:gd name="connsiteY27" fmla="*/ 4265827 h 4730345"/>
              <a:gd name="connsiteX28" fmla="*/ 1342161 w 2245861"/>
              <a:gd name="connsiteY28" fmla="*/ 4015734 h 4730345"/>
              <a:gd name="connsiteX29" fmla="*/ 1342160 w 2245861"/>
              <a:gd name="connsiteY29" fmla="*/ 4429950 h 4730345"/>
              <a:gd name="connsiteX30" fmla="*/ 1181946 w 2245861"/>
              <a:gd name="connsiteY30" fmla="*/ 4132965 h 4730345"/>
              <a:gd name="connsiteX31" fmla="*/ 1045176 w 2245861"/>
              <a:gd name="connsiteY31" fmla="*/ 3824258 h 4730345"/>
              <a:gd name="connsiteX32" fmla="*/ 982653 w 2245861"/>
              <a:gd name="connsiteY32" fmla="*/ 3871150 h 4730345"/>
              <a:gd name="connsiteX33" fmla="*/ 978746 w 2245861"/>
              <a:gd name="connsiteY33" fmla="*/ 3968841 h 4730345"/>
              <a:gd name="connsiteX34" fmla="*/ 897548 w 2245861"/>
              <a:gd name="connsiteY34" fmla="*/ 3954987 h 4730345"/>
              <a:gd name="connsiteX35" fmla="*/ 836293 w 2245861"/>
              <a:gd name="connsiteY35" fmla="*/ 3800913 h 4730345"/>
              <a:gd name="connsiteX36" fmla="*/ 770978 w 2245861"/>
              <a:gd name="connsiteY36" fmla="*/ 4186861 h 4730345"/>
              <a:gd name="connsiteX37" fmla="*/ 687851 w 2245861"/>
              <a:gd name="connsiteY37" fmla="*/ 3854353 h 4730345"/>
              <a:gd name="connsiteX38" fmla="*/ 616599 w 2245861"/>
              <a:gd name="connsiteY38" fmla="*/ 4234363 h 4730345"/>
              <a:gd name="connsiteX39" fmla="*/ 449113 w 2245861"/>
              <a:gd name="connsiteY39" fmla="*/ 4124363 h 4730345"/>
              <a:gd name="connsiteX40" fmla="*/ 271836 w 2245861"/>
              <a:gd name="connsiteY40" fmla="*/ 2666694 h 4730345"/>
              <a:gd name="connsiteX41" fmla="*/ 296738 w 2245861"/>
              <a:gd name="connsiteY41" fmla="*/ 3858868 h 4730345"/>
              <a:gd name="connsiteX42" fmla="*/ 199413 w 2245861"/>
              <a:gd name="connsiteY42" fmla="*/ 2499770 h 4730345"/>
              <a:gd name="connsiteX43" fmla="*/ 141200 w 2245861"/>
              <a:gd name="connsiteY43" fmla="*/ 2792010 h 4730345"/>
              <a:gd name="connsiteX44" fmla="*/ 77048 w 2245861"/>
              <a:gd name="connsiteY44" fmla="*/ 2452269 h 4730345"/>
              <a:gd name="connsiteX45" fmla="*/ 21288 w 2245861"/>
              <a:gd name="connsiteY45" fmla="*/ 2659461 h 4730345"/>
              <a:gd name="connsiteX46" fmla="*/ 52521 w 2245861"/>
              <a:gd name="connsiteY46" fmla="*/ 1900862 h 4730345"/>
              <a:gd name="connsiteX47" fmla="*/ 117443 w 2245861"/>
              <a:gd name="connsiteY47" fmla="*/ 1989801 h 4730345"/>
              <a:gd name="connsiteX0" fmla="*/ 117443 w 2269551"/>
              <a:gd name="connsiteY0" fmla="*/ 1989801 h 4730345"/>
              <a:gd name="connsiteX1" fmla="*/ 100021 w 2269551"/>
              <a:gd name="connsiteY1" fmla="*/ 1782108 h 4730345"/>
              <a:gd name="connsiteX2" fmla="*/ 147523 w 2269551"/>
              <a:gd name="connsiteY2" fmla="*/ 915209 h 4730345"/>
              <a:gd name="connsiteX3" fmla="*/ 64395 w 2269551"/>
              <a:gd name="connsiteY3" fmla="*/ 897396 h 4730345"/>
              <a:gd name="connsiteX4" fmla="*/ 64856 w 2269551"/>
              <a:gd name="connsiteY4" fmla="*/ 656768 h 4730345"/>
              <a:gd name="connsiteX5" fmla="*/ 115977 w 2269551"/>
              <a:gd name="connsiteY5" fmla="*/ 270194 h 4730345"/>
              <a:gd name="connsiteX6" fmla="*/ 633180 w 2269551"/>
              <a:gd name="connsiteY6" fmla="*/ 543328 h 4730345"/>
              <a:gd name="connsiteX7" fmla="*/ 1055600 w 2269551"/>
              <a:gd name="connsiteY7" fmla="*/ 0 h 4730345"/>
              <a:gd name="connsiteX8" fmla="*/ 1478020 w 2269551"/>
              <a:gd name="connsiteY8" fmla="*/ 543328 h 4730345"/>
              <a:gd name="connsiteX9" fmla="*/ 2155539 w 2269551"/>
              <a:gd name="connsiteY9" fmla="*/ 543327 h 4730345"/>
              <a:gd name="connsiteX10" fmla="*/ 2264371 w 2269551"/>
              <a:gd name="connsiteY10" fmla="*/ 1514811 h 4730345"/>
              <a:gd name="connsiteX11" fmla="*/ 2240925 w 2269551"/>
              <a:gd name="connsiteY11" fmla="*/ 2175211 h 4730345"/>
              <a:gd name="connsiteX12" fmla="*/ 2115879 w 2269551"/>
              <a:gd name="connsiteY12" fmla="*/ 2483919 h 4730345"/>
              <a:gd name="connsiteX13" fmla="*/ 2068988 w 2269551"/>
              <a:gd name="connsiteY13" fmla="*/ 2894227 h 4730345"/>
              <a:gd name="connsiteX14" fmla="*/ 2049449 w 2269551"/>
              <a:gd name="connsiteY14" fmla="*/ 3331888 h 4730345"/>
              <a:gd name="connsiteX15" fmla="*/ 2014280 w 2269551"/>
              <a:gd name="connsiteY15" fmla="*/ 3421765 h 4730345"/>
              <a:gd name="connsiteX16" fmla="*/ 2057266 w 2269551"/>
              <a:gd name="connsiteY16" fmla="*/ 3507734 h 4730345"/>
              <a:gd name="connsiteX17" fmla="*/ 2022097 w 2269551"/>
              <a:gd name="connsiteY17" fmla="*/ 3597611 h 4730345"/>
              <a:gd name="connsiteX18" fmla="*/ 2022097 w 2269551"/>
              <a:gd name="connsiteY18" fmla="*/ 3894596 h 4730345"/>
              <a:gd name="connsiteX19" fmla="*/ 1959573 w 2269551"/>
              <a:gd name="connsiteY19" fmla="*/ 3597611 h 4730345"/>
              <a:gd name="connsiteX20" fmla="*/ 1873604 w 2269551"/>
              <a:gd name="connsiteY20" fmla="*/ 3660134 h 4730345"/>
              <a:gd name="connsiteX21" fmla="*/ 1869697 w 2269551"/>
              <a:gd name="connsiteY21" fmla="*/ 4086073 h 4730345"/>
              <a:gd name="connsiteX22" fmla="*/ 1818898 w 2269551"/>
              <a:gd name="connsiteY22" fmla="*/ 3972750 h 4730345"/>
              <a:gd name="connsiteX23" fmla="*/ 1818898 w 2269551"/>
              <a:gd name="connsiteY23" fmla="*/ 4312719 h 4730345"/>
              <a:gd name="connsiteX24" fmla="*/ 1752468 w 2269551"/>
              <a:gd name="connsiteY24" fmla="*/ 3863335 h 4730345"/>
              <a:gd name="connsiteX25" fmla="*/ 1607883 w 2269551"/>
              <a:gd name="connsiteY25" fmla="*/ 3269366 h 4730345"/>
              <a:gd name="connsiteX26" fmla="*/ 1768099 w 2269551"/>
              <a:gd name="connsiteY26" fmla="*/ 4668319 h 4730345"/>
              <a:gd name="connsiteX27" fmla="*/ 1420315 w 2269551"/>
              <a:gd name="connsiteY27" fmla="*/ 3519458 h 4730345"/>
              <a:gd name="connsiteX28" fmla="*/ 1412500 w 2269551"/>
              <a:gd name="connsiteY28" fmla="*/ 4265827 h 4730345"/>
              <a:gd name="connsiteX29" fmla="*/ 1342161 w 2269551"/>
              <a:gd name="connsiteY29" fmla="*/ 4015734 h 4730345"/>
              <a:gd name="connsiteX30" fmla="*/ 1342160 w 2269551"/>
              <a:gd name="connsiteY30" fmla="*/ 4429950 h 4730345"/>
              <a:gd name="connsiteX31" fmla="*/ 1181946 w 2269551"/>
              <a:gd name="connsiteY31" fmla="*/ 4132965 h 4730345"/>
              <a:gd name="connsiteX32" fmla="*/ 1045176 w 2269551"/>
              <a:gd name="connsiteY32" fmla="*/ 3824258 h 4730345"/>
              <a:gd name="connsiteX33" fmla="*/ 982653 w 2269551"/>
              <a:gd name="connsiteY33" fmla="*/ 3871150 h 4730345"/>
              <a:gd name="connsiteX34" fmla="*/ 978746 w 2269551"/>
              <a:gd name="connsiteY34" fmla="*/ 3968841 h 4730345"/>
              <a:gd name="connsiteX35" fmla="*/ 897548 w 2269551"/>
              <a:gd name="connsiteY35" fmla="*/ 3954987 h 4730345"/>
              <a:gd name="connsiteX36" fmla="*/ 836293 w 2269551"/>
              <a:gd name="connsiteY36" fmla="*/ 3800913 h 4730345"/>
              <a:gd name="connsiteX37" fmla="*/ 770978 w 2269551"/>
              <a:gd name="connsiteY37" fmla="*/ 4186861 h 4730345"/>
              <a:gd name="connsiteX38" fmla="*/ 687851 w 2269551"/>
              <a:gd name="connsiteY38" fmla="*/ 3854353 h 4730345"/>
              <a:gd name="connsiteX39" fmla="*/ 616599 w 2269551"/>
              <a:gd name="connsiteY39" fmla="*/ 4234363 h 4730345"/>
              <a:gd name="connsiteX40" fmla="*/ 449113 w 2269551"/>
              <a:gd name="connsiteY40" fmla="*/ 4124363 h 4730345"/>
              <a:gd name="connsiteX41" fmla="*/ 271836 w 2269551"/>
              <a:gd name="connsiteY41" fmla="*/ 2666694 h 4730345"/>
              <a:gd name="connsiteX42" fmla="*/ 296738 w 2269551"/>
              <a:gd name="connsiteY42" fmla="*/ 3858868 h 4730345"/>
              <a:gd name="connsiteX43" fmla="*/ 199413 w 2269551"/>
              <a:gd name="connsiteY43" fmla="*/ 2499770 h 4730345"/>
              <a:gd name="connsiteX44" fmla="*/ 141200 w 2269551"/>
              <a:gd name="connsiteY44" fmla="*/ 2792010 h 4730345"/>
              <a:gd name="connsiteX45" fmla="*/ 77048 w 2269551"/>
              <a:gd name="connsiteY45" fmla="*/ 2452269 h 4730345"/>
              <a:gd name="connsiteX46" fmla="*/ 21288 w 2269551"/>
              <a:gd name="connsiteY46" fmla="*/ 2659461 h 4730345"/>
              <a:gd name="connsiteX47" fmla="*/ 52521 w 2269551"/>
              <a:gd name="connsiteY47" fmla="*/ 1900862 h 4730345"/>
              <a:gd name="connsiteX48" fmla="*/ 117443 w 2269551"/>
              <a:gd name="connsiteY48" fmla="*/ 1989801 h 4730345"/>
              <a:gd name="connsiteX0" fmla="*/ 117443 w 2264430"/>
              <a:gd name="connsiteY0" fmla="*/ 1989801 h 4730345"/>
              <a:gd name="connsiteX1" fmla="*/ 100021 w 2264430"/>
              <a:gd name="connsiteY1" fmla="*/ 1782108 h 4730345"/>
              <a:gd name="connsiteX2" fmla="*/ 147523 w 2264430"/>
              <a:gd name="connsiteY2" fmla="*/ 915209 h 4730345"/>
              <a:gd name="connsiteX3" fmla="*/ 64395 w 2264430"/>
              <a:gd name="connsiteY3" fmla="*/ 897396 h 4730345"/>
              <a:gd name="connsiteX4" fmla="*/ 64856 w 2264430"/>
              <a:gd name="connsiteY4" fmla="*/ 656768 h 4730345"/>
              <a:gd name="connsiteX5" fmla="*/ 115977 w 2264430"/>
              <a:gd name="connsiteY5" fmla="*/ 270194 h 4730345"/>
              <a:gd name="connsiteX6" fmla="*/ 633180 w 2264430"/>
              <a:gd name="connsiteY6" fmla="*/ 543328 h 4730345"/>
              <a:gd name="connsiteX7" fmla="*/ 1055600 w 2264430"/>
              <a:gd name="connsiteY7" fmla="*/ 0 h 4730345"/>
              <a:gd name="connsiteX8" fmla="*/ 1478020 w 2264430"/>
              <a:gd name="connsiteY8" fmla="*/ 543328 h 4730345"/>
              <a:gd name="connsiteX9" fmla="*/ 2155539 w 2264430"/>
              <a:gd name="connsiteY9" fmla="*/ 543327 h 4730345"/>
              <a:gd name="connsiteX10" fmla="*/ 2201848 w 2264430"/>
              <a:gd name="connsiteY10" fmla="*/ 1464011 h 4730345"/>
              <a:gd name="connsiteX11" fmla="*/ 2264371 w 2264430"/>
              <a:gd name="connsiteY11" fmla="*/ 1514811 h 4730345"/>
              <a:gd name="connsiteX12" fmla="*/ 2240925 w 2264430"/>
              <a:gd name="connsiteY12" fmla="*/ 2175211 h 4730345"/>
              <a:gd name="connsiteX13" fmla="*/ 2115879 w 2264430"/>
              <a:gd name="connsiteY13" fmla="*/ 2483919 h 4730345"/>
              <a:gd name="connsiteX14" fmla="*/ 2068988 w 2264430"/>
              <a:gd name="connsiteY14" fmla="*/ 2894227 h 4730345"/>
              <a:gd name="connsiteX15" fmla="*/ 2049449 w 2264430"/>
              <a:gd name="connsiteY15" fmla="*/ 3331888 h 4730345"/>
              <a:gd name="connsiteX16" fmla="*/ 2014280 w 2264430"/>
              <a:gd name="connsiteY16" fmla="*/ 3421765 h 4730345"/>
              <a:gd name="connsiteX17" fmla="*/ 2057266 w 2264430"/>
              <a:gd name="connsiteY17" fmla="*/ 3507734 h 4730345"/>
              <a:gd name="connsiteX18" fmla="*/ 2022097 w 2264430"/>
              <a:gd name="connsiteY18" fmla="*/ 3597611 h 4730345"/>
              <a:gd name="connsiteX19" fmla="*/ 2022097 w 2264430"/>
              <a:gd name="connsiteY19" fmla="*/ 3894596 h 4730345"/>
              <a:gd name="connsiteX20" fmla="*/ 1959573 w 2264430"/>
              <a:gd name="connsiteY20" fmla="*/ 3597611 h 4730345"/>
              <a:gd name="connsiteX21" fmla="*/ 1873604 w 2264430"/>
              <a:gd name="connsiteY21" fmla="*/ 3660134 h 4730345"/>
              <a:gd name="connsiteX22" fmla="*/ 1869697 w 2264430"/>
              <a:gd name="connsiteY22" fmla="*/ 4086073 h 4730345"/>
              <a:gd name="connsiteX23" fmla="*/ 1818898 w 2264430"/>
              <a:gd name="connsiteY23" fmla="*/ 3972750 h 4730345"/>
              <a:gd name="connsiteX24" fmla="*/ 1818898 w 2264430"/>
              <a:gd name="connsiteY24" fmla="*/ 4312719 h 4730345"/>
              <a:gd name="connsiteX25" fmla="*/ 1752468 w 2264430"/>
              <a:gd name="connsiteY25" fmla="*/ 3863335 h 4730345"/>
              <a:gd name="connsiteX26" fmla="*/ 1607883 w 2264430"/>
              <a:gd name="connsiteY26" fmla="*/ 3269366 h 4730345"/>
              <a:gd name="connsiteX27" fmla="*/ 1768099 w 2264430"/>
              <a:gd name="connsiteY27" fmla="*/ 4668319 h 4730345"/>
              <a:gd name="connsiteX28" fmla="*/ 1420315 w 2264430"/>
              <a:gd name="connsiteY28" fmla="*/ 3519458 h 4730345"/>
              <a:gd name="connsiteX29" fmla="*/ 1412500 w 2264430"/>
              <a:gd name="connsiteY29" fmla="*/ 4265827 h 4730345"/>
              <a:gd name="connsiteX30" fmla="*/ 1342161 w 2264430"/>
              <a:gd name="connsiteY30" fmla="*/ 4015734 h 4730345"/>
              <a:gd name="connsiteX31" fmla="*/ 1342160 w 2264430"/>
              <a:gd name="connsiteY31" fmla="*/ 4429950 h 4730345"/>
              <a:gd name="connsiteX32" fmla="*/ 1181946 w 2264430"/>
              <a:gd name="connsiteY32" fmla="*/ 4132965 h 4730345"/>
              <a:gd name="connsiteX33" fmla="*/ 1045176 w 2264430"/>
              <a:gd name="connsiteY33" fmla="*/ 3824258 h 4730345"/>
              <a:gd name="connsiteX34" fmla="*/ 982653 w 2264430"/>
              <a:gd name="connsiteY34" fmla="*/ 3871150 h 4730345"/>
              <a:gd name="connsiteX35" fmla="*/ 978746 w 2264430"/>
              <a:gd name="connsiteY35" fmla="*/ 3968841 h 4730345"/>
              <a:gd name="connsiteX36" fmla="*/ 897548 w 2264430"/>
              <a:gd name="connsiteY36" fmla="*/ 3954987 h 4730345"/>
              <a:gd name="connsiteX37" fmla="*/ 836293 w 2264430"/>
              <a:gd name="connsiteY37" fmla="*/ 3800913 h 4730345"/>
              <a:gd name="connsiteX38" fmla="*/ 770978 w 2264430"/>
              <a:gd name="connsiteY38" fmla="*/ 4186861 h 4730345"/>
              <a:gd name="connsiteX39" fmla="*/ 687851 w 2264430"/>
              <a:gd name="connsiteY39" fmla="*/ 3854353 h 4730345"/>
              <a:gd name="connsiteX40" fmla="*/ 616599 w 2264430"/>
              <a:gd name="connsiteY40" fmla="*/ 4234363 h 4730345"/>
              <a:gd name="connsiteX41" fmla="*/ 449113 w 2264430"/>
              <a:gd name="connsiteY41" fmla="*/ 4124363 h 4730345"/>
              <a:gd name="connsiteX42" fmla="*/ 271836 w 2264430"/>
              <a:gd name="connsiteY42" fmla="*/ 2666694 h 4730345"/>
              <a:gd name="connsiteX43" fmla="*/ 296738 w 2264430"/>
              <a:gd name="connsiteY43" fmla="*/ 3858868 h 4730345"/>
              <a:gd name="connsiteX44" fmla="*/ 199413 w 2264430"/>
              <a:gd name="connsiteY44" fmla="*/ 2499770 h 4730345"/>
              <a:gd name="connsiteX45" fmla="*/ 141200 w 2264430"/>
              <a:gd name="connsiteY45" fmla="*/ 2792010 h 4730345"/>
              <a:gd name="connsiteX46" fmla="*/ 77048 w 2264430"/>
              <a:gd name="connsiteY46" fmla="*/ 2452269 h 4730345"/>
              <a:gd name="connsiteX47" fmla="*/ 21288 w 2264430"/>
              <a:gd name="connsiteY47" fmla="*/ 2659461 h 4730345"/>
              <a:gd name="connsiteX48" fmla="*/ 52521 w 2264430"/>
              <a:gd name="connsiteY48" fmla="*/ 1900862 h 4730345"/>
              <a:gd name="connsiteX49" fmla="*/ 117443 w 2264430"/>
              <a:gd name="connsiteY4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82310 w 2264421"/>
              <a:gd name="connsiteY10" fmla="*/ 1186565 h 4730345"/>
              <a:gd name="connsiteX11" fmla="*/ 2201848 w 2264421"/>
              <a:gd name="connsiteY11" fmla="*/ 1464011 h 4730345"/>
              <a:gd name="connsiteX12" fmla="*/ 2264371 w 2264421"/>
              <a:gd name="connsiteY12" fmla="*/ 1514811 h 4730345"/>
              <a:gd name="connsiteX13" fmla="*/ 2240925 w 2264421"/>
              <a:gd name="connsiteY13" fmla="*/ 2175211 h 4730345"/>
              <a:gd name="connsiteX14" fmla="*/ 2115879 w 2264421"/>
              <a:gd name="connsiteY14" fmla="*/ 2483919 h 4730345"/>
              <a:gd name="connsiteX15" fmla="*/ 2068988 w 2264421"/>
              <a:gd name="connsiteY15" fmla="*/ 2894227 h 4730345"/>
              <a:gd name="connsiteX16" fmla="*/ 2049449 w 2264421"/>
              <a:gd name="connsiteY16" fmla="*/ 3331888 h 4730345"/>
              <a:gd name="connsiteX17" fmla="*/ 2014280 w 2264421"/>
              <a:gd name="connsiteY17" fmla="*/ 3421765 h 4730345"/>
              <a:gd name="connsiteX18" fmla="*/ 2057266 w 2264421"/>
              <a:gd name="connsiteY18" fmla="*/ 3507734 h 4730345"/>
              <a:gd name="connsiteX19" fmla="*/ 2022097 w 2264421"/>
              <a:gd name="connsiteY19" fmla="*/ 3597611 h 4730345"/>
              <a:gd name="connsiteX20" fmla="*/ 2022097 w 2264421"/>
              <a:gd name="connsiteY20" fmla="*/ 3894596 h 4730345"/>
              <a:gd name="connsiteX21" fmla="*/ 1959573 w 2264421"/>
              <a:gd name="connsiteY21" fmla="*/ 3597611 h 4730345"/>
              <a:gd name="connsiteX22" fmla="*/ 1873604 w 2264421"/>
              <a:gd name="connsiteY22" fmla="*/ 3660134 h 4730345"/>
              <a:gd name="connsiteX23" fmla="*/ 1869697 w 2264421"/>
              <a:gd name="connsiteY23" fmla="*/ 4086073 h 4730345"/>
              <a:gd name="connsiteX24" fmla="*/ 1818898 w 2264421"/>
              <a:gd name="connsiteY24" fmla="*/ 3972750 h 4730345"/>
              <a:gd name="connsiteX25" fmla="*/ 1818898 w 2264421"/>
              <a:gd name="connsiteY25" fmla="*/ 4312719 h 4730345"/>
              <a:gd name="connsiteX26" fmla="*/ 1752468 w 2264421"/>
              <a:gd name="connsiteY26" fmla="*/ 3863335 h 4730345"/>
              <a:gd name="connsiteX27" fmla="*/ 1607883 w 2264421"/>
              <a:gd name="connsiteY27" fmla="*/ 3269366 h 4730345"/>
              <a:gd name="connsiteX28" fmla="*/ 1768099 w 2264421"/>
              <a:gd name="connsiteY28" fmla="*/ 4668319 h 4730345"/>
              <a:gd name="connsiteX29" fmla="*/ 1420315 w 2264421"/>
              <a:gd name="connsiteY29" fmla="*/ 3519458 h 4730345"/>
              <a:gd name="connsiteX30" fmla="*/ 1412500 w 2264421"/>
              <a:gd name="connsiteY30" fmla="*/ 4265827 h 4730345"/>
              <a:gd name="connsiteX31" fmla="*/ 1342161 w 2264421"/>
              <a:gd name="connsiteY31" fmla="*/ 4015734 h 4730345"/>
              <a:gd name="connsiteX32" fmla="*/ 1342160 w 2264421"/>
              <a:gd name="connsiteY32" fmla="*/ 4429950 h 4730345"/>
              <a:gd name="connsiteX33" fmla="*/ 1181946 w 2264421"/>
              <a:gd name="connsiteY33" fmla="*/ 4132965 h 4730345"/>
              <a:gd name="connsiteX34" fmla="*/ 1045176 w 2264421"/>
              <a:gd name="connsiteY34" fmla="*/ 3824258 h 4730345"/>
              <a:gd name="connsiteX35" fmla="*/ 982653 w 2264421"/>
              <a:gd name="connsiteY35" fmla="*/ 3871150 h 4730345"/>
              <a:gd name="connsiteX36" fmla="*/ 978746 w 2264421"/>
              <a:gd name="connsiteY36" fmla="*/ 3968841 h 4730345"/>
              <a:gd name="connsiteX37" fmla="*/ 897548 w 2264421"/>
              <a:gd name="connsiteY37" fmla="*/ 3954987 h 4730345"/>
              <a:gd name="connsiteX38" fmla="*/ 836293 w 2264421"/>
              <a:gd name="connsiteY38" fmla="*/ 3800913 h 4730345"/>
              <a:gd name="connsiteX39" fmla="*/ 770978 w 2264421"/>
              <a:gd name="connsiteY39" fmla="*/ 4186861 h 4730345"/>
              <a:gd name="connsiteX40" fmla="*/ 687851 w 2264421"/>
              <a:gd name="connsiteY40" fmla="*/ 3854353 h 4730345"/>
              <a:gd name="connsiteX41" fmla="*/ 616599 w 2264421"/>
              <a:gd name="connsiteY41" fmla="*/ 4234363 h 4730345"/>
              <a:gd name="connsiteX42" fmla="*/ 449113 w 2264421"/>
              <a:gd name="connsiteY42" fmla="*/ 4124363 h 4730345"/>
              <a:gd name="connsiteX43" fmla="*/ 271836 w 2264421"/>
              <a:gd name="connsiteY43" fmla="*/ 2666694 h 4730345"/>
              <a:gd name="connsiteX44" fmla="*/ 296738 w 2264421"/>
              <a:gd name="connsiteY44" fmla="*/ 3858868 h 4730345"/>
              <a:gd name="connsiteX45" fmla="*/ 199413 w 2264421"/>
              <a:gd name="connsiteY45" fmla="*/ 2499770 h 4730345"/>
              <a:gd name="connsiteX46" fmla="*/ 141200 w 2264421"/>
              <a:gd name="connsiteY46" fmla="*/ 2792010 h 4730345"/>
              <a:gd name="connsiteX47" fmla="*/ 77048 w 2264421"/>
              <a:gd name="connsiteY47" fmla="*/ 2452269 h 4730345"/>
              <a:gd name="connsiteX48" fmla="*/ 21288 w 2264421"/>
              <a:gd name="connsiteY48" fmla="*/ 2659461 h 4730345"/>
              <a:gd name="connsiteX49" fmla="*/ 52521 w 2264421"/>
              <a:gd name="connsiteY49" fmla="*/ 1900862 h 4730345"/>
              <a:gd name="connsiteX50" fmla="*/ 117443 w 2264421"/>
              <a:gd name="connsiteY5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5880 w 2264421"/>
              <a:gd name="connsiteY10" fmla="*/ 1299888 h 4730345"/>
              <a:gd name="connsiteX11" fmla="*/ 2182310 w 2264421"/>
              <a:gd name="connsiteY11" fmla="*/ 1186565 h 4730345"/>
              <a:gd name="connsiteX12" fmla="*/ 2201848 w 2264421"/>
              <a:gd name="connsiteY12" fmla="*/ 1464011 h 4730345"/>
              <a:gd name="connsiteX13" fmla="*/ 2264371 w 2264421"/>
              <a:gd name="connsiteY13" fmla="*/ 1514811 h 4730345"/>
              <a:gd name="connsiteX14" fmla="*/ 2240925 w 2264421"/>
              <a:gd name="connsiteY14" fmla="*/ 2175211 h 4730345"/>
              <a:gd name="connsiteX15" fmla="*/ 2115879 w 2264421"/>
              <a:gd name="connsiteY15" fmla="*/ 2483919 h 4730345"/>
              <a:gd name="connsiteX16" fmla="*/ 2068988 w 2264421"/>
              <a:gd name="connsiteY16" fmla="*/ 2894227 h 4730345"/>
              <a:gd name="connsiteX17" fmla="*/ 2049449 w 2264421"/>
              <a:gd name="connsiteY17" fmla="*/ 3331888 h 4730345"/>
              <a:gd name="connsiteX18" fmla="*/ 2014280 w 2264421"/>
              <a:gd name="connsiteY18" fmla="*/ 3421765 h 4730345"/>
              <a:gd name="connsiteX19" fmla="*/ 2057266 w 2264421"/>
              <a:gd name="connsiteY19" fmla="*/ 3507734 h 4730345"/>
              <a:gd name="connsiteX20" fmla="*/ 2022097 w 2264421"/>
              <a:gd name="connsiteY20" fmla="*/ 3597611 h 4730345"/>
              <a:gd name="connsiteX21" fmla="*/ 2022097 w 2264421"/>
              <a:gd name="connsiteY21" fmla="*/ 3894596 h 4730345"/>
              <a:gd name="connsiteX22" fmla="*/ 1959573 w 2264421"/>
              <a:gd name="connsiteY22" fmla="*/ 3597611 h 4730345"/>
              <a:gd name="connsiteX23" fmla="*/ 1873604 w 2264421"/>
              <a:gd name="connsiteY23" fmla="*/ 3660134 h 4730345"/>
              <a:gd name="connsiteX24" fmla="*/ 1869697 w 2264421"/>
              <a:gd name="connsiteY24" fmla="*/ 4086073 h 4730345"/>
              <a:gd name="connsiteX25" fmla="*/ 1818898 w 2264421"/>
              <a:gd name="connsiteY25" fmla="*/ 3972750 h 4730345"/>
              <a:gd name="connsiteX26" fmla="*/ 1818898 w 2264421"/>
              <a:gd name="connsiteY26" fmla="*/ 4312719 h 4730345"/>
              <a:gd name="connsiteX27" fmla="*/ 1752468 w 2264421"/>
              <a:gd name="connsiteY27" fmla="*/ 3863335 h 4730345"/>
              <a:gd name="connsiteX28" fmla="*/ 1607883 w 2264421"/>
              <a:gd name="connsiteY28" fmla="*/ 3269366 h 4730345"/>
              <a:gd name="connsiteX29" fmla="*/ 1768099 w 2264421"/>
              <a:gd name="connsiteY29" fmla="*/ 4668319 h 4730345"/>
              <a:gd name="connsiteX30" fmla="*/ 1420315 w 2264421"/>
              <a:gd name="connsiteY30" fmla="*/ 3519458 h 4730345"/>
              <a:gd name="connsiteX31" fmla="*/ 1412500 w 2264421"/>
              <a:gd name="connsiteY31" fmla="*/ 4265827 h 4730345"/>
              <a:gd name="connsiteX32" fmla="*/ 1342161 w 2264421"/>
              <a:gd name="connsiteY32" fmla="*/ 4015734 h 4730345"/>
              <a:gd name="connsiteX33" fmla="*/ 1342160 w 2264421"/>
              <a:gd name="connsiteY33" fmla="*/ 4429950 h 4730345"/>
              <a:gd name="connsiteX34" fmla="*/ 1181946 w 2264421"/>
              <a:gd name="connsiteY34" fmla="*/ 4132965 h 4730345"/>
              <a:gd name="connsiteX35" fmla="*/ 1045176 w 2264421"/>
              <a:gd name="connsiteY35" fmla="*/ 3824258 h 4730345"/>
              <a:gd name="connsiteX36" fmla="*/ 982653 w 2264421"/>
              <a:gd name="connsiteY36" fmla="*/ 3871150 h 4730345"/>
              <a:gd name="connsiteX37" fmla="*/ 978746 w 2264421"/>
              <a:gd name="connsiteY37" fmla="*/ 3968841 h 4730345"/>
              <a:gd name="connsiteX38" fmla="*/ 897548 w 2264421"/>
              <a:gd name="connsiteY38" fmla="*/ 3954987 h 4730345"/>
              <a:gd name="connsiteX39" fmla="*/ 836293 w 2264421"/>
              <a:gd name="connsiteY39" fmla="*/ 3800913 h 4730345"/>
              <a:gd name="connsiteX40" fmla="*/ 770978 w 2264421"/>
              <a:gd name="connsiteY40" fmla="*/ 4186861 h 4730345"/>
              <a:gd name="connsiteX41" fmla="*/ 687851 w 2264421"/>
              <a:gd name="connsiteY41" fmla="*/ 3854353 h 4730345"/>
              <a:gd name="connsiteX42" fmla="*/ 616599 w 2264421"/>
              <a:gd name="connsiteY42" fmla="*/ 4234363 h 4730345"/>
              <a:gd name="connsiteX43" fmla="*/ 449113 w 2264421"/>
              <a:gd name="connsiteY43" fmla="*/ 4124363 h 4730345"/>
              <a:gd name="connsiteX44" fmla="*/ 271836 w 2264421"/>
              <a:gd name="connsiteY44" fmla="*/ 2666694 h 4730345"/>
              <a:gd name="connsiteX45" fmla="*/ 296738 w 2264421"/>
              <a:gd name="connsiteY45" fmla="*/ 3858868 h 4730345"/>
              <a:gd name="connsiteX46" fmla="*/ 199413 w 2264421"/>
              <a:gd name="connsiteY46" fmla="*/ 2499770 h 4730345"/>
              <a:gd name="connsiteX47" fmla="*/ 141200 w 2264421"/>
              <a:gd name="connsiteY47" fmla="*/ 2792010 h 4730345"/>
              <a:gd name="connsiteX48" fmla="*/ 77048 w 2264421"/>
              <a:gd name="connsiteY48" fmla="*/ 2452269 h 4730345"/>
              <a:gd name="connsiteX49" fmla="*/ 21288 w 2264421"/>
              <a:gd name="connsiteY49" fmla="*/ 2659461 h 4730345"/>
              <a:gd name="connsiteX50" fmla="*/ 52521 w 2264421"/>
              <a:gd name="connsiteY50" fmla="*/ 1900862 h 4730345"/>
              <a:gd name="connsiteX51" fmla="*/ 117443 w 2264421"/>
              <a:gd name="connsiteY5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23696 w 2264421"/>
              <a:gd name="connsiteY10" fmla="*/ 963827 h 4730345"/>
              <a:gd name="connsiteX11" fmla="*/ 2115880 w 2264421"/>
              <a:gd name="connsiteY11" fmla="*/ 1299888 h 4730345"/>
              <a:gd name="connsiteX12" fmla="*/ 2182310 w 2264421"/>
              <a:gd name="connsiteY12" fmla="*/ 1186565 h 4730345"/>
              <a:gd name="connsiteX13" fmla="*/ 2201848 w 2264421"/>
              <a:gd name="connsiteY13" fmla="*/ 1464011 h 4730345"/>
              <a:gd name="connsiteX14" fmla="*/ 2264371 w 2264421"/>
              <a:gd name="connsiteY14" fmla="*/ 1514811 h 4730345"/>
              <a:gd name="connsiteX15" fmla="*/ 2240925 w 2264421"/>
              <a:gd name="connsiteY15" fmla="*/ 2175211 h 4730345"/>
              <a:gd name="connsiteX16" fmla="*/ 2115879 w 2264421"/>
              <a:gd name="connsiteY16" fmla="*/ 2483919 h 4730345"/>
              <a:gd name="connsiteX17" fmla="*/ 2068988 w 2264421"/>
              <a:gd name="connsiteY17" fmla="*/ 2894227 h 4730345"/>
              <a:gd name="connsiteX18" fmla="*/ 2049449 w 2264421"/>
              <a:gd name="connsiteY18" fmla="*/ 3331888 h 4730345"/>
              <a:gd name="connsiteX19" fmla="*/ 2014280 w 2264421"/>
              <a:gd name="connsiteY19" fmla="*/ 3421765 h 4730345"/>
              <a:gd name="connsiteX20" fmla="*/ 2057266 w 2264421"/>
              <a:gd name="connsiteY20" fmla="*/ 3507734 h 4730345"/>
              <a:gd name="connsiteX21" fmla="*/ 2022097 w 2264421"/>
              <a:gd name="connsiteY21" fmla="*/ 3597611 h 4730345"/>
              <a:gd name="connsiteX22" fmla="*/ 2022097 w 2264421"/>
              <a:gd name="connsiteY22" fmla="*/ 3894596 h 4730345"/>
              <a:gd name="connsiteX23" fmla="*/ 1959573 w 2264421"/>
              <a:gd name="connsiteY23" fmla="*/ 3597611 h 4730345"/>
              <a:gd name="connsiteX24" fmla="*/ 1873604 w 2264421"/>
              <a:gd name="connsiteY24" fmla="*/ 3660134 h 4730345"/>
              <a:gd name="connsiteX25" fmla="*/ 1869697 w 2264421"/>
              <a:gd name="connsiteY25" fmla="*/ 4086073 h 4730345"/>
              <a:gd name="connsiteX26" fmla="*/ 1818898 w 2264421"/>
              <a:gd name="connsiteY26" fmla="*/ 3972750 h 4730345"/>
              <a:gd name="connsiteX27" fmla="*/ 1818898 w 2264421"/>
              <a:gd name="connsiteY27" fmla="*/ 4312719 h 4730345"/>
              <a:gd name="connsiteX28" fmla="*/ 1752468 w 2264421"/>
              <a:gd name="connsiteY28" fmla="*/ 3863335 h 4730345"/>
              <a:gd name="connsiteX29" fmla="*/ 1607883 w 2264421"/>
              <a:gd name="connsiteY29" fmla="*/ 3269366 h 4730345"/>
              <a:gd name="connsiteX30" fmla="*/ 1768099 w 2264421"/>
              <a:gd name="connsiteY30" fmla="*/ 4668319 h 4730345"/>
              <a:gd name="connsiteX31" fmla="*/ 1420315 w 2264421"/>
              <a:gd name="connsiteY31" fmla="*/ 3519458 h 4730345"/>
              <a:gd name="connsiteX32" fmla="*/ 1412500 w 2264421"/>
              <a:gd name="connsiteY32" fmla="*/ 4265827 h 4730345"/>
              <a:gd name="connsiteX33" fmla="*/ 1342161 w 2264421"/>
              <a:gd name="connsiteY33" fmla="*/ 4015734 h 4730345"/>
              <a:gd name="connsiteX34" fmla="*/ 1342160 w 2264421"/>
              <a:gd name="connsiteY34" fmla="*/ 4429950 h 4730345"/>
              <a:gd name="connsiteX35" fmla="*/ 1181946 w 2264421"/>
              <a:gd name="connsiteY35" fmla="*/ 4132965 h 4730345"/>
              <a:gd name="connsiteX36" fmla="*/ 1045176 w 2264421"/>
              <a:gd name="connsiteY36" fmla="*/ 3824258 h 4730345"/>
              <a:gd name="connsiteX37" fmla="*/ 982653 w 2264421"/>
              <a:gd name="connsiteY37" fmla="*/ 3871150 h 4730345"/>
              <a:gd name="connsiteX38" fmla="*/ 978746 w 2264421"/>
              <a:gd name="connsiteY38" fmla="*/ 3968841 h 4730345"/>
              <a:gd name="connsiteX39" fmla="*/ 897548 w 2264421"/>
              <a:gd name="connsiteY39" fmla="*/ 3954987 h 4730345"/>
              <a:gd name="connsiteX40" fmla="*/ 836293 w 2264421"/>
              <a:gd name="connsiteY40" fmla="*/ 3800913 h 4730345"/>
              <a:gd name="connsiteX41" fmla="*/ 770978 w 2264421"/>
              <a:gd name="connsiteY41" fmla="*/ 4186861 h 4730345"/>
              <a:gd name="connsiteX42" fmla="*/ 687851 w 2264421"/>
              <a:gd name="connsiteY42" fmla="*/ 3854353 h 4730345"/>
              <a:gd name="connsiteX43" fmla="*/ 616599 w 2264421"/>
              <a:gd name="connsiteY43" fmla="*/ 4234363 h 4730345"/>
              <a:gd name="connsiteX44" fmla="*/ 449113 w 2264421"/>
              <a:gd name="connsiteY44" fmla="*/ 4124363 h 4730345"/>
              <a:gd name="connsiteX45" fmla="*/ 271836 w 2264421"/>
              <a:gd name="connsiteY45" fmla="*/ 2666694 h 4730345"/>
              <a:gd name="connsiteX46" fmla="*/ 296738 w 2264421"/>
              <a:gd name="connsiteY46" fmla="*/ 3858868 h 4730345"/>
              <a:gd name="connsiteX47" fmla="*/ 199413 w 2264421"/>
              <a:gd name="connsiteY47" fmla="*/ 2499770 h 4730345"/>
              <a:gd name="connsiteX48" fmla="*/ 141200 w 2264421"/>
              <a:gd name="connsiteY48" fmla="*/ 2792010 h 4730345"/>
              <a:gd name="connsiteX49" fmla="*/ 77048 w 2264421"/>
              <a:gd name="connsiteY49" fmla="*/ 2452269 h 4730345"/>
              <a:gd name="connsiteX50" fmla="*/ 21288 w 2264421"/>
              <a:gd name="connsiteY50" fmla="*/ 2659461 h 4730345"/>
              <a:gd name="connsiteX51" fmla="*/ 52521 w 2264421"/>
              <a:gd name="connsiteY51" fmla="*/ 1900862 h 4730345"/>
              <a:gd name="connsiteX52" fmla="*/ 117443 w 2264421"/>
              <a:gd name="connsiteY5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74496 w 2264421"/>
              <a:gd name="connsiteY10" fmla="*/ 924750 h 4730345"/>
              <a:gd name="connsiteX11" fmla="*/ 2123696 w 2264421"/>
              <a:gd name="connsiteY11" fmla="*/ 963827 h 4730345"/>
              <a:gd name="connsiteX12" fmla="*/ 2115880 w 2264421"/>
              <a:gd name="connsiteY12" fmla="*/ 1299888 h 4730345"/>
              <a:gd name="connsiteX13" fmla="*/ 2182310 w 2264421"/>
              <a:gd name="connsiteY13" fmla="*/ 1186565 h 4730345"/>
              <a:gd name="connsiteX14" fmla="*/ 2201848 w 2264421"/>
              <a:gd name="connsiteY14" fmla="*/ 1464011 h 4730345"/>
              <a:gd name="connsiteX15" fmla="*/ 2264371 w 2264421"/>
              <a:gd name="connsiteY15" fmla="*/ 1514811 h 4730345"/>
              <a:gd name="connsiteX16" fmla="*/ 2240925 w 2264421"/>
              <a:gd name="connsiteY16" fmla="*/ 2175211 h 4730345"/>
              <a:gd name="connsiteX17" fmla="*/ 2115879 w 2264421"/>
              <a:gd name="connsiteY17" fmla="*/ 2483919 h 4730345"/>
              <a:gd name="connsiteX18" fmla="*/ 2068988 w 2264421"/>
              <a:gd name="connsiteY18" fmla="*/ 2894227 h 4730345"/>
              <a:gd name="connsiteX19" fmla="*/ 2049449 w 2264421"/>
              <a:gd name="connsiteY19" fmla="*/ 3331888 h 4730345"/>
              <a:gd name="connsiteX20" fmla="*/ 2014280 w 2264421"/>
              <a:gd name="connsiteY20" fmla="*/ 3421765 h 4730345"/>
              <a:gd name="connsiteX21" fmla="*/ 2057266 w 2264421"/>
              <a:gd name="connsiteY21" fmla="*/ 3507734 h 4730345"/>
              <a:gd name="connsiteX22" fmla="*/ 2022097 w 2264421"/>
              <a:gd name="connsiteY22" fmla="*/ 3597611 h 4730345"/>
              <a:gd name="connsiteX23" fmla="*/ 2022097 w 2264421"/>
              <a:gd name="connsiteY23" fmla="*/ 3894596 h 4730345"/>
              <a:gd name="connsiteX24" fmla="*/ 1959573 w 2264421"/>
              <a:gd name="connsiteY24" fmla="*/ 3597611 h 4730345"/>
              <a:gd name="connsiteX25" fmla="*/ 1873604 w 2264421"/>
              <a:gd name="connsiteY25" fmla="*/ 3660134 h 4730345"/>
              <a:gd name="connsiteX26" fmla="*/ 1869697 w 2264421"/>
              <a:gd name="connsiteY26" fmla="*/ 4086073 h 4730345"/>
              <a:gd name="connsiteX27" fmla="*/ 1818898 w 2264421"/>
              <a:gd name="connsiteY27" fmla="*/ 3972750 h 4730345"/>
              <a:gd name="connsiteX28" fmla="*/ 1818898 w 2264421"/>
              <a:gd name="connsiteY28" fmla="*/ 4312719 h 4730345"/>
              <a:gd name="connsiteX29" fmla="*/ 1752468 w 2264421"/>
              <a:gd name="connsiteY29" fmla="*/ 3863335 h 4730345"/>
              <a:gd name="connsiteX30" fmla="*/ 1607883 w 2264421"/>
              <a:gd name="connsiteY30" fmla="*/ 3269366 h 4730345"/>
              <a:gd name="connsiteX31" fmla="*/ 1768099 w 2264421"/>
              <a:gd name="connsiteY31" fmla="*/ 4668319 h 4730345"/>
              <a:gd name="connsiteX32" fmla="*/ 1420315 w 2264421"/>
              <a:gd name="connsiteY32" fmla="*/ 3519458 h 4730345"/>
              <a:gd name="connsiteX33" fmla="*/ 1412500 w 2264421"/>
              <a:gd name="connsiteY33" fmla="*/ 4265827 h 4730345"/>
              <a:gd name="connsiteX34" fmla="*/ 1342161 w 2264421"/>
              <a:gd name="connsiteY34" fmla="*/ 4015734 h 4730345"/>
              <a:gd name="connsiteX35" fmla="*/ 1342160 w 2264421"/>
              <a:gd name="connsiteY35" fmla="*/ 4429950 h 4730345"/>
              <a:gd name="connsiteX36" fmla="*/ 1181946 w 2264421"/>
              <a:gd name="connsiteY36" fmla="*/ 4132965 h 4730345"/>
              <a:gd name="connsiteX37" fmla="*/ 1045176 w 2264421"/>
              <a:gd name="connsiteY37" fmla="*/ 3824258 h 4730345"/>
              <a:gd name="connsiteX38" fmla="*/ 982653 w 2264421"/>
              <a:gd name="connsiteY38" fmla="*/ 3871150 h 4730345"/>
              <a:gd name="connsiteX39" fmla="*/ 978746 w 2264421"/>
              <a:gd name="connsiteY39" fmla="*/ 3968841 h 4730345"/>
              <a:gd name="connsiteX40" fmla="*/ 897548 w 2264421"/>
              <a:gd name="connsiteY40" fmla="*/ 3954987 h 4730345"/>
              <a:gd name="connsiteX41" fmla="*/ 836293 w 2264421"/>
              <a:gd name="connsiteY41" fmla="*/ 3800913 h 4730345"/>
              <a:gd name="connsiteX42" fmla="*/ 770978 w 2264421"/>
              <a:gd name="connsiteY42" fmla="*/ 4186861 h 4730345"/>
              <a:gd name="connsiteX43" fmla="*/ 687851 w 2264421"/>
              <a:gd name="connsiteY43" fmla="*/ 3854353 h 4730345"/>
              <a:gd name="connsiteX44" fmla="*/ 616599 w 2264421"/>
              <a:gd name="connsiteY44" fmla="*/ 4234363 h 4730345"/>
              <a:gd name="connsiteX45" fmla="*/ 449113 w 2264421"/>
              <a:gd name="connsiteY45" fmla="*/ 4124363 h 4730345"/>
              <a:gd name="connsiteX46" fmla="*/ 271836 w 2264421"/>
              <a:gd name="connsiteY46" fmla="*/ 2666694 h 4730345"/>
              <a:gd name="connsiteX47" fmla="*/ 296738 w 2264421"/>
              <a:gd name="connsiteY47" fmla="*/ 3858868 h 4730345"/>
              <a:gd name="connsiteX48" fmla="*/ 199413 w 2264421"/>
              <a:gd name="connsiteY48" fmla="*/ 2499770 h 4730345"/>
              <a:gd name="connsiteX49" fmla="*/ 141200 w 2264421"/>
              <a:gd name="connsiteY49" fmla="*/ 2792010 h 4730345"/>
              <a:gd name="connsiteX50" fmla="*/ 77048 w 2264421"/>
              <a:gd name="connsiteY50" fmla="*/ 2452269 h 4730345"/>
              <a:gd name="connsiteX51" fmla="*/ 21288 w 2264421"/>
              <a:gd name="connsiteY51" fmla="*/ 2659461 h 4730345"/>
              <a:gd name="connsiteX52" fmla="*/ 52521 w 2264421"/>
              <a:gd name="connsiteY52" fmla="*/ 1900862 h 4730345"/>
              <a:gd name="connsiteX53" fmla="*/ 117443 w 2264421"/>
              <a:gd name="connsiteY5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31511 w 2264421"/>
              <a:gd name="connsiteY10" fmla="*/ 858319 h 4730345"/>
              <a:gd name="connsiteX11" fmla="*/ 2174496 w 2264421"/>
              <a:gd name="connsiteY11" fmla="*/ 924750 h 4730345"/>
              <a:gd name="connsiteX12" fmla="*/ 2123696 w 2264421"/>
              <a:gd name="connsiteY12" fmla="*/ 963827 h 4730345"/>
              <a:gd name="connsiteX13" fmla="*/ 2115880 w 2264421"/>
              <a:gd name="connsiteY13" fmla="*/ 1299888 h 4730345"/>
              <a:gd name="connsiteX14" fmla="*/ 2182310 w 2264421"/>
              <a:gd name="connsiteY14" fmla="*/ 1186565 h 4730345"/>
              <a:gd name="connsiteX15" fmla="*/ 2201848 w 2264421"/>
              <a:gd name="connsiteY15" fmla="*/ 1464011 h 4730345"/>
              <a:gd name="connsiteX16" fmla="*/ 2264371 w 2264421"/>
              <a:gd name="connsiteY16" fmla="*/ 1514811 h 4730345"/>
              <a:gd name="connsiteX17" fmla="*/ 2240925 w 2264421"/>
              <a:gd name="connsiteY17" fmla="*/ 2175211 h 4730345"/>
              <a:gd name="connsiteX18" fmla="*/ 2115879 w 2264421"/>
              <a:gd name="connsiteY18" fmla="*/ 2483919 h 4730345"/>
              <a:gd name="connsiteX19" fmla="*/ 2068988 w 2264421"/>
              <a:gd name="connsiteY19" fmla="*/ 2894227 h 4730345"/>
              <a:gd name="connsiteX20" fmla="*/ 2049449 w 2264421"/>
              <a:gd name="connsiteY20" fmla="*/ 3331888 h 4730345"/>
              <a:gd name="connsiteX21" fmla="*/ 2014280 w 2264421"/>
              <a:gd name="connsiteY21" fmla="*/ 3421765 h 4730345"/>
              <a:gd name="connsiteX22" fmla="*/ 2057266 w 2264421"/>
              <a:gd name="connsiteY22" fmla="*/ 3507734 h 4730345"/>
              <a:gd name="connsiteX23" fmla="*/ 2022097 w 2264421"/>
              <a:gd name="connsiteY23" fmla="*/ 3597611 h 4730345"/>
              <a:gd name="connsiteX24" fmla="*/ 2022097 w 2264421"/>
              <a:gd name="connsiteY24" fmla="*/ 3894596 h 4730345"/>
              <a:gd name="connsiteX25" fmla="*/ 1959573 w 2264421"/>
              <a:gd name="connsiteY25" fmla="*/ 3597611 h 4730345"/>
              <a:gd name="connsiteX26" fmla="*/ 1873604 w 2264421"/>
              <a:gd name="connsiteY26" fmla="*/ 3660134 h 4730345"/>
              <a:gd name="connsiteX27" fmla="*/ 1869697 w 2264421"/>
              <a:gd name="connsiteY27" fmla="*/ 4086073 h 4730345"/>
              <a:gd name="connsiteX28" fmla="*/ 1818898 w 2264421"/>
              <a:gd name="connsiteY28" fmla="*/ 3972750 h 4730345"/>
              <a:gd name="connsiteX29" fmla="*/ 1818898 w 2264421"/>
              <a:gd name="connsiteY29" fmla="*/ 4312719 h 4730345"/>
              <a:gd name="connsiteX30" fmla="*/ 1752468 w 2264421"/>
              <a:gd name="connsiteY30" fmla="*/ 3863335 h 4730345"/>
              <a:gd name="connsiteX31" fmla="*/ 1607883 w 2264421"/>
              <a:gd name="connsiteY31" fmla="*/ 3269366 h 4730345"/>
              <a:gd name="connsiteX32" fmla="*/ 1768099 w 2264421"/>
              <a:gd name="connsiteY32" fmla="*/ 4668319 h 4730345"/>
              <a:gd name="connsiteX33" fmla="*/ 1420315 w 2264421"/>
              <a:gd name="connsiteY33" fmla="*/ 3519458 h 4730345"/>
              <a:gd name="connsiteX34" fmla="*/ 1412500 w 2264421"/>
              <a:gd name="connsiteY34" fmla="*/ 4265827 h 4730345"/>
              <a:gd name="connsiteX35" fmla="*/ 1342161 w 2264421"/>
              <a:gd name="connsiteY35" fmla="*/ 4015734 h 4730345"/>
              <a:gd name="connsiteX36" fmla="*/ 1342160 w 2264421"/>
              <a:gd name="connsiteY36" fmla="*/ 4429950 h 4730345"/>
              <a:gd name="connsiteX37" fmla="*/ 1181946 w 2264421"/>
              <a:gd name="connsiteY37" fmla="*/ 4132965 h 4730345"/>
              <a:gd name="connsiteX38" fmla="*/ 1045176 w 2264421"/>
              <a:gd name="connsiteY38" fmla="*/ 3824258 h 4730345"/>
              <a:gd name="connsiteX39" fmla="*/ 982653 w 2264421"/>
              <a:gd name="connsiteY39" fmla="*/ 3871150 h 4730345"/>
              <a:gd name="connsiteX40" fmla="*/ 978746 w 2264421"/>
              <a:gd name="connsiteY40" fmla="*/ 3968841 h 4730345"/>
              <a:gd name="connsiteX41" fmla="*/ 897548 w 2264421"/>
              <a:gd name="connsiteY41" fmla="*/ 3954987 h 4730345"/>
              <a:gd name="connsiteX42" fmla="*/ 836293 w 2264421"/>
              <a:gd name="connsiteY42" fmla="*/ 3800913 h 4730345"/>
              <a:gd name="connsiteX43" fmla="*/ 770978 w 2264421"/>
              <a:gd name="connsiteY43" fmla="*/ 4186861 h 4730345"/>
              <a:gd name="connsiteX44" fmla="*/ 687851 w 2264421"/>
              <a:gd name="connsiteY44" fmla="*/ 3854353 h 4730345"/>
              <a:gd name="connsiteX45" fmla="*/ 616599 w 2264421"/>
              <a:gd name="connsiteY45" fmla="*/ 4234363 h 4730345"/>
              <a:gd name="connsiteX46" fmla="*/ 449113 w 2264421"/>
              <a:gd name="connsiteY46" fmla="*/ 4124363 h 4730345"/>
              <a:gd name="connsiteX47" fmla="*/ 271836 w 2264421"/>
              <a:gd name="connsiteY47" fmla="*/ 2666694 h 4730345"/>
              <a:gd name="connsiteX48" fmla="*/ 296738 w 2264421"/>
              <a:gd name="connsiteY48" fmla="*/ 3858868 h 4730345"/>
              <a:gd name="connsiteX49" fmla="*/ 199413 w 2264421"/>
              <a:gd name="connsiteY49" fmla="*/ 2499770 h 4730345"/>
              <a:gd name="connsiteX50" fmla="*/ 141200 w 2264421"/>
              <a:gd name="connsiteY50" fmla="*/ 2792010 h 4730345"/>
              <a:gd name="connsiteX51" fmla="*/ 77048 w 2264421"/>
              <a:gd name="connsiteY51" fmla="*/ 2452269 h 4730345"/>
              <a:gd name="connsiteX52" fmla="*/ 21288 w 2264421"/>
              <a:gd name="connsiteY52" fmla="*/ 2659461 h 4730345"/>
              <a:gd name="connsiteX53" fmla="*/ 52521 w 2264421"/>
              <a:gd name="connsiteY53" fmla="*/ 1900862 h 4730345"/>
              <a:gd name="connsiteX54" fmla="*/ 117443 w 2264421"/>
              <a:gd name="connsiteY5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9788 w 2264421"/>
              <a:gd name="connsiteY10" fmla="*/ 764534 h 4730345"/>
              <a:gd name="connsiteX11" fmla="*/ 2131511 w 2264421"/>
              <a:gd name="connsiteY11" fmla="*/ 858319 h 4730345"/>
              <a:gd name="connsiteX12" fmla="*/ 2174496 w 2264421"/>
              <a:gd name="connsiteY12" fmla="*/ 924750 h 4730345"/>
              <a:gd name="connsiteX13" fmla="*/ 2123696 w 2264421"/>
              <a:gd name="connsiteY13" fmla="*/ 963827 h 4730345"/>
              <a:gd name="connsiteX14" fmla="*/ 2115880 w 2264421"/>
              <a:gd name="connsiteY14" fmla="*/ 1299888 h 4730345"/>
              <a:gd name="connsiteX15" fmla="*/ 2182310 w 2264421"/>
              <a:gd name="connsiteY15" fmla="*/ 1186565 h 4730345"/>
              <a:gd name="connsiteX16" fmla="*/ 2201848 w 2264421"/>
              <a:gd name="connsiteY16" fmla="*/ 1464011 h 4730345"/>
              <a:gd name="connsiteX17" fmla="*/ 2264371 w 2264421"/>
              <a:gd name="connsiteY17" fmla="*/ 1514811 h 4730345"/>
              <a:gd name="connsiteX18" fmla="*/ 2240925 w 2264421"/>
              <a:gd name="connsiteY18" fmla="*/ 2175211 h 4730345"/>
              <a:gd name="connsiteX19" fmla="*/ 2115879 w 2264421"/>
              <a:gd name="connsiteY19" fmla="*/ 2483919 h 4730345"/>
              <a:gd name="connsiteX20" fmla="*/ 2068988 w 2264421"/>
              <a:gd name="connsiteY20" fmla="*/ 2894227 h 4730345"/>
              <a:gd name="connsiteX21" fmla="*/ 2049449 w 2264421"/>
              <a:gd name="connsiteY21" fmla="*/ 3331888 h 4730345"/>
              <a:gd name="connsiteX22" fmla="*/ 2014280 w 2264421"/>
              <a:gd name="connsiteY22" fmla="*/ 3421765 h 4730345"/>
              <a:gd name="connsiteX23" fmla="*/ 2057266 w 2264421"/>
              <a:gd name="connsiteY23" fmla="*/ 3507734 h 4730345"/>
              <a:gd name="connsiteX24" fmla="*/ 2022097 w 2264421"/>
              <a:gd name="connsiteY24" fmla="*/ 3597611 h 4730345"/>
              <a:gd name="connsiteX25" fmla="*/ 2022097 w 2264421"/>
              <a:gd name="connsiteY25" fmla="*/ 3894596 h 4730345"/>
              <a:gd name="connsiteX26" fmla="*/ 1959573 w 2264421"/>
              <a:gd name="connsiteY26" fmla="*/ 3597611 h 4730345"/>
              <a:gd name="connsiteX27" fmla="*/ 1873604 w 2264421"/>
              <a:gd name="connsiteY27" fmla="*/ 3660134 h 4730345"/>
              <a:gd name="connsiteX28" fmla="*/ 1869697 w 2264421"/>
              <a:gd name="connsiteY28" fmla="*/ 4086073 h 4730345"/>
              <a:gd name="connsiteX29" fmla="*/ 1818898 w 2264421"/>
              <a:gd name="connsiteY29" fmla="*/ 3972750 h 4730345"/>
              <a:gd name="connsiteX30" fmla="*/ 1818898 w 2264421"/>
              <a:gd name="connsiteY30" fmla="*/ 4312719 h 4730345"/>
              <a:gd name="connsiteX31" fmla="*/ 1752468 w 2264421"/>
              <a:gd name="connsiteY31" fmla="*/ 3863335 h 4730345"/>
              <a:gd name="connsiteX32" fmla="*/ 1607883 w 2264421"/>
              <a:gd name="connsiteY32" fmla="*/ 3269366 h 4730345"/>
              <a:gd name="connsiteX33" fmla="*/ 1768099 w 2264421"/>
              <a:gd name="connsiteY33" fmla="*/ 4668319 h 4730345"/>
              <a:gd name="connsiteX34" fmla="*/ 1420315 w 2264421"/>
              <a:gd name="connsiteY34" fmla="*/ 3519458 h 4730345"/>
              <a:gd name="connsiteX35" fmla="*/ 1412500 w 2264421"/>
              <a:gd name="connsiteY35" fmla="*/ 4265827 h 4730345"/>
              <a:gd name="connsiteX36" fmla="*/ 1342161 w 2264421"/>
              <a:gd name="connsiteY36" fmla="*/ 4015734 h 4730345"/>
              <a:gd name="connsiteX37" fmla="*/ 1342160 w 2264421"/>
              <a:gd name="connsiteY37" fmla="*/ 4429950 h 4730345"/>
              <a:gd name="connsiteX38" fmla="*/ 1181946 w 2264421"/>
              <a:gd name="connsiteY38" fmla="*/ 4132965 h 4730345"/>
              <a:gd name="connsiteX39" fmla="*/ 1045176 w 2264421"/>
              <a:gd name="connsiteY39" fmla="*/ 3824258 h 4730345"/>
              <a:gd name="connsiteX40" fmla="*/ 982653 w 2264421"/>
              <a:gd name="connsiteY40" fmla="*/ 3871150 h 4730345"/>
              <a:gd name="connsiteX41" fmla="*/ 978746 w 2264421"/>
              <a:gd name="connsiteY41" fmla="*/ 3968841 h 4730345"/>
              <a:gd name="connsiteX42" fmla="*/ 897548 w 2264421"/>
              <a:gd name="connsiteY42" fmla="*/ 3954987 h 4730345"/>
              <a:gd name="connsiteX43" fmla="*/ 836293 w 2264421"/>
              <a:gd name="connsiteY43" fmla="*/ 3800913 h 4730345"/>
              <a:gd name="connsiteX44" fmla="*/ 770978 w 2264421"/>
              <a:gd name="connsiteY44" fmla="*/ 4186861 h 4730345"/>
              <a:gd name="connsiteX45" fmla="*/ 687851 w 2264421"/>
              <a:gd name="connsiteY45" fmla="*/ 3854353 h 4730345"/>
              <a:gd name="connsiteX46" fmla="*/ 616599 w 2264421"/>
              <a:gd name="connsiteY46" fmla="*/ 4234363 h 4730345"/>
              <a:gd name="connsiteX47" fmla="*/ 449113 w 2264421"/>
              <a:gd name="connsiteY47" fmla="*/ 4124363 h 4730345"/>
              <a:gd name="connsiteX48" fmla="*/ 271836 w 2264421"/>
              <a:gd name="connsiteY48" fmla="*/ 2666694 h 4730345"/>
              <a:gd name="connsiteX49" fmla="*/ 296738 w 2264421"/>
              <a:gd name="connsiteY49" fmla="*/ 3858868 h 4730345"/>
              <a:gd name="connsiteX50" fmla="*/ 199413 w 2264421"/>
              <a:gd name="connsiteY50" fmla="*/ 2499770 h 4730345"/>
              <a:gd name="connsiteX51" fmla="*/ 141200 w 2264421"/>
              <a:gd name="connsiteY51" fmla="*/ 2792010 h 4730345"/>
              <a:gd name="connsiteX52" fmla="*/ 77048 w 2264421"/>
              <a:gd name="connsiteY52" fmla="*/ 2452269 h 4730345"/>
              <a:gd name="connsiteX53" fmla="*/ 21288 w 2264421"/>
              <a:gd name="connsiteY53" fmla="*/ 2659461 h 4730345"/>
              <a:gd name="connsiteX54" fmla="*/ 52521 w 2264421"/>
              <a:gd name="connsiteY54" fmla="*/ 1900862 h 4730345"/>
              <a:gd name="connsiteX55" fmla="*/ 117443 w 2264421"/>
              <a:gd name="connsiteY55"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2096 w 2264421"/>
              <a:gd name="connsiteY10" fmla="*/ 877858 h 4730345"/>
              <a:gd name="connsiteX11" fmla="*/ 2119788 w 2264421"/>
              <a:gd name="connsiteY11" fmla="*/ 764534 h 4730345"/>
              <a:gd name="connsiteX12" fmla="*/ 2131511 w 2264421"/>
              <a:gd name="connsiteY12" fmla="*/ 858319 h 4730345"/>
              <a:gd name="connsiteX13" fmla="*/ 2174496 w 2264421"/>
              <a:gd name="connsiteY13" fmla="*/ 924750 h 4730345"/>
              <a:gd name="connsiteX14" fmla="*/ 2123696 w 2264421"/>
              <a:gd name="connsiteY14" fmla="*/ 963827 h 4730345"/>
              <a:gd name="connsiteX15" fmla="*/ 2115880 w 2264421"/>
              <a:gd name="connsiteY15" fmla="*/ 1299888 h 4730345"/>
              <a:gd name="connsiteX16" fmla="*/ 2182310 w 2264421"/>
              <a:gd name="connsiteY16" fmla="*/ 1186565 h 4730345"/>
              <a:gd name="connsiteX17" fmla="*/ 2201848 w 2264421"/>
              <a:gd name="connsiteY17" fmla="*/ 1464011 h 4730345"/>
              <a:gd name="connsiteX18" fmla="*/ 2264371 w 2264421"/>
              <a:gd name="connsiteY18" fmla="*/ 1514811 h 4730345"/>
              <a:gd name="connsiteX19" fmla="*/ 2240925 w 2264421"/>
              <a:gd name="connsiteY19" fmla="*/ 2175211 h 4730345"/>
              <a:gd name="connsiteX20" fmla="*/ 2115879 w 2264421"/>
              <a:gd name="connsiteY20" fmla="*/ 2483919 h 4730345"/>
              <a:gd name="connsiteX21" fmla="*/ 2068988 w 2264421"/>
              <a:gd name="connsiteY21" fmla="*/ 2894227 h 4730345"/>
              <a:gd name="connsiteX22" fmla="*/ 2049449 w 2264421"/>
              <a:gd name="connsiteY22" fmla="*/ 3331888 h 4730345"/>
              <a:gd name="connsiteX23" fmla="*/ 2014280 w 2264421"/>
              <a:gd name="connsiteY23" fmla="*/ 3421765 h 4730345"/>
              <a:gd name="connsiteX24" fmla="*/ 2057266 w 2264421"/>
              <a:gd name="connsiteY24" fmla="*/ 3507734 h 4730345"/>
              <a:gd name="connsiteX25" fmla="*/ 2022097 w 2264421"/>
              <a:gd name="connsiteY25" fmla="*/ 3597611 h 4730345"/>
              <a:gd name="connsiteX26" fmla="*/ 2022097 w 2264421"/>
              <a:gd name="connsiteY26" fmla="*/ 3894596 h 4730345"/>
              <a:gd name="connsiteX27" fmla="*/ 1959573 w 2264421"/>
              <a:gd name="connsiteY27" fmla="*/ 3597611 h 4730345"/>
              <a:gd name="connsiteX28" fmla="*/ 1873604 w 2264421"/>
              <a:gd name="connsiteY28" fmla="*/ 3660134 h 4730345"/>
              <a:gd name="connsiteX29" fmla="*/ 1869697 w 2264421"/>
              <a:gd name="connsiteY29" fmla="*/ 4086073 h 4730345"/>
              <a:gd name="connsiteX30" fmla="*/ 1818898 w 2264421"/>
              <a:gd name="connsiteY30" fmla="*/ 3972750 h 4730345"/>
              <a:gd name="connsiteX31" fmla="*/ 1818898 w 2264421"/>
              <a:gd name="connsiteY31" fmla="*/ 4312719 h 4730345"/>
              <a:gd name="connsiteX32" fmla="*/ 1752468 w 2264421"/>
              <a:gd name="connsiteY32" fmla="*/ 3863335 h 4730345"/>
              <a:gd name="connsiteX33" fmla="*/ 1607883 w 2264421"/>
              <a:gd name="connsiteY33" fmla="*/ 3269366 h 4730345"/>
              <a:gd name="connsiteX34" fmla="*/ 1768099 w 2264421"/>
              <a:gd name="connsiteY34" fmla="*/ 4668319 h 4730345"/>
              <a:gd name="connsiteX35" fmla="*/ 1420315 w 2264421"/>
              <a:gd name="connsiteY35" fmla="*/ 3519458 h 4730345"/>
              <a:gd name="connsiteX36" fmla="*/ 1412500 w 2264421"/>
              <a:gd name="connsiteY36" fmla="*/ 4265827 h 4730345"/>
              <a:gd name="connsiteX37" fmla="*/ 1342161 w 2264421"/>
              <a:gd name="connsiteY37" fmla="*/ 4015734 h 4730345"/>
              <a:gd name="connsiteX38" fmla="*/ 1342160 w 2264421"/>
              <a:gd name="connsiteY38" fmla="*/ 4429950 h 4730345"/>
              <a:gd name="connsiteX39" fmla="*/ 1181946 w 2264421"/>
              <a:gd name="connsiteY39" fmla="*/ 4132965 h 4730345"/>
              <a:gd name="connsiteX40" fmla="*/ 1045176 w 2264421"/>
              <a:gd name="connsiteY40" fmla="*/ 3824258 h 4730345"/>
              <a:gd name="connsiteX41" fmla="*/ 982653 w 2264421"/>
              <a:gd name="connsiteY41" fmla="*/ 3871150 h 4730345"/>
              <a:gd name="connsiteX42" fmla="*/ 978746 w 2264421"/>
              <a:gd name="connsiteY42" fmla="*/ 3968841 h 4730345"/>
              <a:gd name="connsiteX43" fmla="*/ 897548 w 2264421"/>
              <a:gd name="connsiteY43" fmla="*/ 3954987 h 4730345"/>
              <a:gd name="connsiteX44" fmla="*/ 836293 w 2264421"/>
              <a:gd name="connsiteY44" fmla="*/ 3800913 h 4730345"/>
              <a:gd name="connsiteX45" fmla="*/ 770978 w 2264421"/>
              <a:gd name="connsiteY45" fmla="*/ 4186861 h 4730345"/>
              <a:gd name="connsiteX46" fmla="*/ 687851 w 2264421"/>
              <a:gd name="connsiteY46" fmla="*/ 3854353 h 4730345"/>
              <a:gd name="connsiteX47" fmla="*/ 616599 w 2264421"/>
              <a:gd name="connsiteY47" fmla="*/ 4234363 h 4730345"/>
              <a:gd name="connsiteX48" fmla="*/ 449113 w 2264421"/>
              <a:gd name="connsiteY48" fmla="*/ 4124363 h 4730345"/>
              <a:gd name="connsiteX49" fmla="*/ 271836 w 2264421"/>
              <a:gd name="connsiteY49" fmla="*/ 2666694 h 4730345"/>
              <a:gd name="connsiteX50" fmla="*/ 296738 w 2264421"/>
              <a:gd name="connsiteY50" fmla="*/ 3858868 h 4730345"/>
              <a:gd name="connsiteX51" fmla="*/ 199413 w 2264421"/>
              <a:gd name="connsiteY51" fmla="*/ 2499770 h 4730345"/>
              <a:gd name="connsiteX52" fmla="*/ 141200 w 2264421"/>
              <a:gd name="connsiteY52" fmla="*/ 2792010 h 4730345"/>
              <a:gd name="connsiteX53" fmla="*/ 77048 w 2264421"/>
              <a:gd name="connsiteY53" fmla="*/ 2452269 h 4730345"/>
              <a:gd name="connsiteX54" fmla="*/ 21288 w 2264421"/>
              <a:gd name="connsiteY54" fmla="*/ 2659461 h 4730345"/>
              <a:gd name="connsiteX55" fmla="*/ 52521 w 2264421"/>
              <a:gd name="connsiteY55" fmla="*/ 1900862 h 4730345"/>
              <a:gd name="connsiteX56" fmla="*/ 117443 w 2264421"/>
              <a:gd name="connsiteY56"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6003 w 2264421"/>
              <a:gd name="connsiteY10" fmla="*/ 776258 h 4730345"/>
              <a:gd name="connsiteX11" fmla="*/ 2022096 w 2264421"/>
              <a:gd name="connsiteY11" fmla="*/ 877858 h 4730345"/>
              <a:gd name="connsiteX12" fmla="*/ 2119788 w 2264421"/>
              <a:gd name="connsiteY12" fmla="*/ 764534 h 4730345"/>
              <a:gd name="connsiteX13" fmla="*/ 2131511 w 2264421"/>
              <a:gd name="connsiteY13" fmla="*/ 858319 h 4730345"/>
              <a:gd name="connsiteX14" fmla="*/ 2174496 w 2264421"/>
              <a:gd name="connsiteY14" fmla="*/ 924750 h 4730345"/>
              <a:gd name="connsiteX15" fmla="*/ 2123696 w 2264421"/>
              <a:gd name="connsiteY15" fmla="*/ 963827 h 4730345"/>
              <a:gd name="connsiteX16" fmla="*/ 2115880 w 2264421"/>
              <a:gd name="connsiteY16" fmla="*/ 1299888 h 4730345"/>
              <a:gd name="connsiteX17" fmla="*/ 2182310 w 2264421"/>
              <a:gd name="connsiteY17" fmla="*/ 1186565 h 4730345"/>
              <a:gd name="connsiteX18" fmla="*/ 2201848 w 2264421"/>
              <a:gd name="connsiteY18" fmla="*/ 1464011 h 4730345"/>
              <a:gd name="connsiteX19" fmla="*/ 2264371 w 2264421"/>
              <a:gd name="connsiteY19" fmla="*/ 1514811 h 4730345"/>
              <a:gd name="connsiteX20" fmla="*/ 2240925 w 2264421"/>
              <a:gd name="connsiteY20" fmla="*/ 2175211 h 4730345"/>
              <a:gd name="connsiteX21" fmla="*/ 2115879 w 2264421"/>
              <a:gd name="connsiteY21" fmla="*/ 2483919 h 4730345"/>
              <a:gd name="connsiteX22" fmla="*/ 2068988 w 2264421"/>
              <a:gd name="connsiteY22" fmla="*/ 2894227 h 4730345"/>
              <a:gd name="connsiteX23" fmla="*/ 2049449 w 2264421"/>
              <a:gd name="connsiteY23" fmla="*/ 3331888 h 4730345"/>
              <a:gd name="connsiteX24" fmla="*/ 2014280 w 2264421"/>
              <a:gd name="connsiteY24" fmla="*/ 3421765 h 4730345"/>
              <a:gd name="connsiteX25" fmla="*/ 2057266 w 2264421"/>
              <a:gd name="connsiteY25" fmla="*/ 3507734 h 4730345"/>
              <a:gd name="connsiteX26" fmla="*/ 2022097 w 2264421"/>
              <a:gd name="connsiteY26" fmla="*/ 3597611 h 4730345"/>
              <a:gd name="connsiteX27" fmla="*/ 2022097 w 2264421"/>
              <a:gd name="connsiteY27" fmla="*/ 3894596 h 4730345"/>
              <a:gd name="connsiteX28" fmla="*/ 1959573 w 2264421"/>
              <a:gd name="connsiteY28" fmla="*/ 3597611 h 4730345"/>
              <a:gd name="connsiteX29" fmla="*/ 1873604 w 2264421"/>
              <a:gd name="connsiteY29" fmla="*/ 3660134 h 4730345"/>
              <a:gd name="connsiteX30" fmla="*/ 1869697 w 2264421"/>
              <a:gd name="connsiteY30" fmla="*/ 4086073 h 4730345"/>
              <a:gd name="connsiteX31" fmla="*/ 1818898 w 2264421"/>
              <a:gd name="connsiteY31" fmla="*/ 3972750 h 4730345"/>
              <a:gd name="connsiteX32" fmla="*/ 1818898 w 2264421"/>
              <a:gd name="connsiteY32" fmla="*/ 4312719 h 4730345"/>
              <a:gd name="connsiteX33" fmla="*/ 1752468 w 2264421"/>
              <a:gd name="connsiteY33" fmla="*/ 3863335 h 4730345"/>
              <a:gd name="connsiteX34" fmla="*/ 1607883 w 2264421"/>
              <a:gd name="connsiteY34" fmla="*/ 3269366 h 4730345"/>
              <a:gd name="connsiteX35" fmla="*/ 1768099 w 2264421"/>
              <a:gd name="connsiteY35" fmla="*/ 4668319 h 4730345"/>
              <a:gd name="connsiteX36" fmla="*/ 1420315 w 2264421"/>
              <a:gd name="connsiteY36" fmla="*/ 3519458 h 4730345"/>
              <a:gd name="connsiteX37" fmla="*/ 1412500 w 2264421"/>
              <a:gd name="connsiteY37" fmla="*/ 4265827 h 4730345"/>
              <a:gd name="connsiteX38" fmla="*/ 1342161 w 2264421"/>
              <a:gd name="connsiteY38" fmla="*/ 4015734 h 4730345"/>
              <a:gd name="connsiteX39" fmla="*/ 1342160 w 2264421"/>
              <a:gd name="connsiteY39" fmla="*/ 4429950 h 4730345"/>
              <a:gd name="connsiteX40" fmla="*/ 1181946 w 2264421"/>
              <a:gd name="connsiteY40" fmla="*/ 4132965 h 4730345"/>
              <a:gd name="connsiteX41" fmla="*/ 1045176 w 2264421"/>
              <a:gd name="connsiteY41" fmla="*/ 3824258 h 4730345"/>
              <a:gd name="connsiteX42" fmla="*/ 982653 w 2264421"/>
              <a:gd name="connsiteY42" fmla="*/ 3871150 h 4730345"/>
              <a:gd name="connsiteX43" fmla="*/ 978746 w 2264421"/>
              <a:gd name="connsiteY43" fmla="*/ 3968841 h 4730345"/>
              <a:gd name="connsiteX44" fmla="*/ 897548 w 2264421"/>
              <a:gd name="connsiteY44" fmla="*/ 3954987 h 4730345"/>
              <a:gd name="connsiteX45" fmla="*/ 836293 w 2264421"/>
              <a:gd name="connsiteY45" fmla="*/ 3800913 h 4730345"/>
              <a:gd name="connsiteX46" fmla="*/ 770978 w 2264421"/>
              <a:gd name="connsiteY46" fmla="*/ 4186861 h 4730345"/>
              <a:gd name="connsiteX47" fmla="*/ 687851 w 2264421"/>
              <a:gd name="connsiteY47" fmla="*/ 3854353 h 4730345"/>
              <a:gd name="connsiteX48" fmla="*/ 616599 w 2264421"/>
              <a:gd name="connsiteY48" fmla="*/ 4234363 h 4730345"/>
              <a:gd name="connsiteX49" fmla="*/ 449113 w 2264421"/>
              <a:gd name="connsiteY49" fmla="*/ 4124363 h 4730345"/>
              <a:gd name="connsiteX50" fmla="*/ 271836 w 2264421"/>
              <a:gd name="connsiteY50" fmla="*/ 2666694 h 4730345"/>
              <a:gd name="connsiteX51" fmla="*/ 296738 w 2264421"/>
              <a:gd name="connsiteY51" fmla="*/ 3858868 h 4730345"/>
              <a:gd name="connsiteX52" fmla="*/ 199413 w 2264421"/>
              <a:gd name="connsiteY52" fmla="*/ 2499770 h 4730345"/>
              <a:gd name="connsiteX53" fmla="*/ 141200 w 2264421"/>
              <a:gd name="connsiteY53" fmla="*/ 2792010 h 4730345"/>
              <a:gd name="connsiteX54" fmla="*/ 77048 w 2264421"/>
              <a:gd name="connsiteY54" fmla="*/ 2452269 h 4730345"/>
              <a:gd name="connsiteX55" fmla="*/ 21288 w 2264421"/>
              <a:gd name="connsiteY55" fmla="*/ 2659461 h 4730345"/>
              <a:gd name="connsiteX56" fmla="*/ 52521 w 2264421"/>
              <a:gd name="connsiteY56" fmla="*/ 1900862 h 4730345"/>
              <a:gd name="connsiteX57" fmla="*/ 117443 w 2264421"/>
              <a:gd name="connsiteY57"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16588 w 2264421"/>
              <a:gd name="connsiteY10" fmla="*/ 823150 h 4730345"/>
              <a:gd name="connsiteX11" fmla="*/ 2026003 w 2264421"/>
              <a:gd name="connsiteY11" fmla="*/ 776258 h 4730345"/>
              <a:gd name="connsiteX12" fmla="*/ 2022096 w 2264421"/>
              <a:gd name="connsiteY12" fmla="*/ 877858 h 4730345"/>
              <a:gd name="connsiteX13" fmla="*/ 2119788 w 2264421"/>
              <a:gd name="connsiteY13" fmla="*/ 764534 h 4730345"/>
              <a:gd name="connsiteX14" fmla="*/ 2131511 w 2264421"/>
              <a:gd name="connsiteY14" fmla="*/ 858319 h 4730345"/>
              <a:gd name="connsiteX15" fmla="*/ 2174496 w 2264421"/>
              <a:gd name="connsiteY15" fmla="*/ 924750 h 4730345"/>
              <a:gd name="connsiteX16" fmla="*/ 2123696 w 2264421"/>
              <a:gd name="connsiteY16" fmla="*/ 963827 h 4730345"/>
              <a:gd name="connsiteX17" fmla="*/ 2115880 w 2264421"/>
              <a:gd name="connsiteY17" fmla="*/ 1299888 h 4730345"/>
              <a:gd name="connsiteX18" fmla="*/ 2182310 w 2264421"/>
              <a:gd name="connsiteY18" fmla="*/ 1186565 h 4730345"/>
              <a:gd name="connsiteX19" fmla="*/ 2201848 w 2264421"/>
              <a:gd name="connsiteY19" fmla="*/ 1464011 h 4730345"/>
              <a:gd name="connsiteX20" fmla="*/ 2264371 w 2264421"/>
              <a:gd name="connsiteY20" fmla="*/ 1514811 h 4730345"/>
              <a:gd name="connsiteX21" fmla="*/ 2240925 w 2264421"/>
              <a:gd name="connsiteY21" fmla="*/ 2175211 h 4730345"/>
              <a:gd name="connsiteX22" fmla="*/ 2115879 w 2264421"/>
              <a:gd name="connsiteY22" fmla="*/ 2483919 h 4730345"/>
              <a:gd name="connsiteX23" fmla="*/ 2068988 w 2264421"/>
              <a:gd name="connsiteY23" fmla="*/ 2894227 h 4730345"/>
              <a:gd name="connsiteX24" fmla="*/ 2049449 w 2264421"/>
              <a:gd name="connsiteY24" fmla="*/ 3331888 h 4730345"/>
              <a:gd name="connsiteX25" fmla="*/ 2014280 w 2264421"/>
              <a:gd name="connsiteY25" fmla="*/ 3421765 h 4730345"/>
              <a:gd name="connsiteX26" fmla="*/ 2057266 w 2264421"/>
              <a:gd name="connsiteY26" fmla="*/ 3507734 h 4730345"/>
              <a:gd name="connsiteX27" fmla="*/ 2022097 w 2264421"/>
              <a:gd name="connsiteY27" fmla="*/ 3597611 h 4730345"/>
              <a:gd name="connsiteX28" fmla="*/ 2022097 w 2264421"/>
              <a:gd name="connsiteY28" fmla="*/ 3894596 h 4730345"/>
              <a:gd name="connsiteX29" fmla="*/ 1959573 w 2264421"/>
              <a:gd name="connsiteY29" fmla="*/ 3597611 h 4730345"/>
              <a:gd name="connsiteX30" fmla="*/ 1873604 w 2264421"/>
              <a:gd name="connsiteY30" fmla="*/ 3660134 h 4730345"/>
              <a:gd name="connsiteX31" fmla="*/ 1869697 w 2264421"/>
              <a:gd name="connsiteY31" fmla="*/ 4086073 h 4730345"/>
              <a:gd name="connsiteX32" fmla="*/ 1818898 w 2264421"/>
              <a:gd name="connsiteY32" fmla="*/ 3972750 h 4730345"/>
              <a:gd name="connsiteX33" fmla="*/ 1818898 w 2264421"/>
              <a:gd name="connsiteY33" fmla="*/ 4312719 h 4730345"/>
              <a:gd name="connsiteX34" fmla="*/ 1752468 w 2264421"/>
              <a:gd name="connsiteY34" fmla="*/ 3863335 h 4730345"/>
              <a:gd name="connsiteX35" fmla="*/ 1607883 w 2264421"/>
              <a:gd name="connsiteY35" fmla="*/ 3269366 h 4730345"/>
              <a:gd name="connsiteX36" fmla="*/ 1768099 w 2264421"/>
              <a:gd name="connsiteY36" fmla="*/ 4668319 h 4730345"/>
              <a:gd name="connsiteX37" fmla="*/ 1420315 w 2264421"/>
              <a:gd name="connsiteY37" fmla="*/ 3519458 h 4730345"/>
              <a:gd name="connsiteX38" fmla="*/ 1412500 w 2264421"/>
              <a:gd name="connsiteY38" fmla="*/ 4265827 h 4730345"/>
              <a:gd name="connsiteX39" fmla="*/ 1342161 w 2264421"/>
              <a:gd name="connsiteY39" fmla="*/ 4015734 h 4730345"/>
              <a:gd name="connsiteX40" fmla="*/ 1342160 w 2264421"/>
              <a:gd name="connsiteY40" fmla="*/ 4429950 h 4730345"/>
              <a:gd name="connsiteX41" fmla="*/ 1181946 w 2264421"/>
              <a:gd name="connsiteY41" fmla="*/ 4132965 h 4730345"/>
              <a:gd name="connsiteX42" fmla="*/ 1045176 w 2264421"/>
              <a:gd name="connsiteY42" fmla="*/ 3824258 h 4730345"/>
              <a:gd name="connsiteX43" fmla="*/ 982653 w 2264421"/>
              <a:gd name="connsiteY43" fmla="*/ 3871150 h 4730345"/>
              <a:gd name="connsiteX44" fmla="*/ 978746 w 2264421"/>
              <a:gd name="connsiteY44" fmla="*/ 3968841 h 4730345"/>
              <a:gd name="connsiteX45" fmla="*/ 897548 w 2264421"/>
              <a:gd name="connsiteY45" fmla="*/ 3954987 h 4730345"/>
              <a:gd name="connsiteX46" fmla="*/ 836293 w 2264421"/>
              <a:gd name="connsiteY46" fmla="*/ 3800913 h 4730345"/>
              <a:gd name="connsiteX47" fmla="*/ 770978 w 2264421"/>
              <a:gd name="connsiteY47" fmla="*/ 4186861 h 4730345"/>
              <a:gd name="connsiteX48" fmla="*/ 687851 w 2264421"/>
              <a:gd name="connsiteY48" fmla="*/ 3854353 h 4730345"/>
              <a:gd name="connsiteX49" fmla="*/ 616599 w 2264421"/>
              <a:gd name="connsiteY49" fmla="*/ 4234363 h 4730345"/>
              <a:gd name="connsiteX50" fmla="*/ 449113 w 2264421"/>
              <a:gd name="connsiteY50" fmla="*/ 4124363 h 4730345"/>
              <a:gd name="connsiteX51" fmla="*/ 271836 w 2264421"/>
              <a:gd name="connsiteY51" fmla="*/ 2666694 h 4730345"/>
              <a:gd name="connsiteX52" fmla="*/ 296738 w 2264421"/>
              <a:gd name="connsiteY52" fmla="*/ 3858868 h 4730345"/>
              <a:gd name="connsiteX53" fmla="*/ 199413 w 2264421"/>
              <a:gd name="connsiteY53" fmla="*/ 2499770 h 4730345"/>
              <a:gd name="connsiteX54" fmla="*/ 141200 w 2264421"/>
              <a:gd name="connsiteY54" fmla="*/ 2792010 h 4730345"/>
              <a:gd name="connsiteX55" fmla="*/ 77048 w 2264421"/>
              <a:gd name="connsiteY55" fmla="*/ 2452269 h 4730345"/>
              <a:gd name="connsiteX56" fmla="*/ 21288 w 2264421"/>
              <a:gd name="connsiteY56" fmla="*/ 2659461 h 4730345"/>
              <a:gd name="connsiteX57" fmla="*/ 52521 w 2264421"/>
              <a:gd name="connsiteY57" fmla="*/ 1900862 h 4730345"/>
              <a:gd name="connsiteX58" fmla="*/ 117443 w 2264421"/>
              <a:gd name="connsiteY58"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1002904 h 4730345"/>
              <a:gd name="connsiteX11" fmla="*/ 1916588 w 2264421"/>
              <a:gd name="connsiteY11" fmla="*/ 823150 h 4730345"/>
              <a:gd name="connsiteX12" fmla="*/ 2026003 w 2264421"/>
              <a:gd name="connsiteY12" fmla="*/ 776258 h 4730345"/>
              <a:gd name="connsiteX13" fmla="*/ 2022096 w 2264421"/>
              <a:gd name="connsiteY13" fmla="*/ 877858 h 4730345"/>
              <a:gd name="connsiteX14" fmla="*/ 2119788 w 2264421"/>
              <a:gd name="connsiteY14" fmla="*/ 764534 h 4730345"/>
              <a:gd name="connsiteX15" fmla="*/ 2131511 w 2264421"/>
              <a:gd name="connsiteY15" fmla="*/ 858319 h 4730345"/>
              <a:gd name="connsiteX16" fmla="*/ 2174496 w 2264421"/>
              <a:gd name="connsiteY16" fmla="*/ 924750 h 4730345"/>
              <a:gd name="connsiteX17" fmla="*/ 2123696 w 2264421"/>
              <a:gd name="connsiteY17" fmla="*/ 963827 h 4730345"/>
              <a:gd name="connsiteX18" fmla="*/ 2115880 w 2264421"/>
              <a:gd name="connsiteY18" fmla="*/ 1299888 h 4730345"/>
              <a:gd name="connsiteX19" fmla="*/ 2182310 w 2264421"/>
              <a:gd name="connsiteY19" fmla="*/ 1186565 h 4730345"/>
              <a:gd name="connsiteX20" fmla="*/ 2201848 w 2264421"/>
              <a:gd name="connsiteY20" fmla="*/ 1464011 h 4730345"/>
              <a:gd name="connsiteX21" fmla="*/ 2264371 w 2264421"/>
              <a:gd name="connsiteY21" fmla="*/ 1514811 h 4730345"/>
              <a:gd name="connsiteX22" fmla="*/ 2240925 w 2264421"/>
              <a:gd name="connsiteY22" fmla="*/ 2175211 h 4730345"/>
              <a:gd name="connsiteX23" fmla="*/ 2115879 w 2264421"/>
              <a:gd name="connsiteY23" fmla="*/ 2483919 h 4730345"/>
              <a:gd name="connsiteX24" fmla="*/ 2068988 w 2264421"/>
              <a:gd name="connsiteY24" fmla="*/ 2894227 h 4730345"/>
              <a:gd name="connsiteX25" fmla="*/ 2049449 w 2264421"/>
              <a:gd name="connsiteY25" fmla="*/ 3331888 h 4730345"/>
              <a:gd name="connsiteX26" fmla="*/ 2014280 w 2264421"/>
              <a:gd name="connsiteY26" fmla="*/ 3421765 h 4730345"/>
              <a:gd name="connsiteX27" fmla="*/ 2057266 w 2264421"/>
              <a:gd name="connsiteY27" fmla="*/ 3507734 h 4730345"/>
              <a:gd name="connsiteX28" fmla="*/ 2022097 w 2264421"/>
              <a:gd name="connsiteY28" fmla="*/ 3597611 h 4730345"/>
              <a:gd name="connsiteX29" fmla="*/ 2022097 w 2264421"/>
              <a:gd name="connsiteY29" fmla="*/ 3894596 h 4730345"/>
              <a:gd name="connsiteX30" fmla="*/ 1959573 w 2264421"/>
              <a:gd name="connsiteY30" fmla="*/ 3597611 h 4730345"/>
              <a:gd name="connsiteX31" fmla="*/ 1873604 w 2264421"/>
              <a:gd name="connsiteY31" fmla="*/ 3660134 h 4730345"/>
              <a:gd name="connsiteX32" fmla="*/ 1869697 w 2264421"/>
              <a:gd name="connsiteY32" fmla="*/ 4086073 h 4730345"/>
              <a:gd name="connsiteX33" fmla="*/ 1818898 w 2264421"/>
              <a:gd name="connsiteY33" fmla="*/ 3972750 h 4730345"/>
              <a:gd name="connsiteX34" fmla="*/ 1818898 w 2264421"/>
              <a:gd name="connsiteY34" fmla="*/ 4312719 h 4730345"/>
              <a:gd name="connsiteX35" fmla="*/ 1752468 w 2264421"/>
              <a:gd name="connsiteY35" fmla="*/ 3863335 h 4730345"/>
              <a:gd name="connsiteX36" fmla="*/ 1607883 w 2264421"/>
              <a:gd name="connsiteY36" fmla="*/ 3269366 h 4730345"/>
              <a:gd name="connsiteX37" fmla="*/ 1768099 w 2264421"/>
              <a:gd name="connsiteY37" fmla="*/ 4668319 h 4730345"/>
              <a:gd name="connsiteX38" fmla="*/ 1420315 w 2264421"/>
              <a:gd name="connsiteY38" fmla="*/ 3519458 h 4730345"/>
              <a:gd name="connsiteX39" fmla="*/ 1412500 w 2264421"/>
              <a:gd name="connsiteY39" fmla="*/ 4265827 h 4730345"/>
              <a:gd name="connsiteX40" fmla="*/ 1342161 w 2264421"/>
              <a:gd name="connsiteY40" fmla="*/ 4015734 h 4730345"/>
              <a:gd name="connsiteX41" fmla="*/ 1342160 w 2264421"/>
              <a:gd name="connsiteY41" fmla="*/ 4429950 h 4730345"/>
              <a:gd name="connsiteX42" fmla="*/ 1181946 w 2264421"/>
              <a:gd name="connsiteY42" fmla="*/ 4132965 h 4730345"/>
              <a:gd name="connsiteX43" fmla="*/ 1045176 w 2264421"/>
              <a:gd name="connsiteY43" fmla="*/ 3824258 h 4730345"/>
              <a:gd name="connsiteX44" fmla="*/ 982653 w 2264421"/>
              <a:gd name="connsiteY44" fmla="*/ 3871150 h 4730345"/>
              <a:gd name="connsiteX45" fmla="*/ 978746 w 2264421"/>
              <a:gd name="connsiteY45" fmla="*/ 3968841 h 4730345"/>
              <a:gd name="connsiteX46" fmla="*/ 897548 w 2264421"/>
              <a:gd name="connsiteY46" fmla="*/ 3954987 h 4730345"/>
              <a:gd name="connsiteX47" fmla="*/ 836293 w 2264421"/>
              <a:gd name="connsiteY47" fmla="*/ 3800913 h 4730345"/>
              <a:gd name="connsiteX48" fmla="*/ 770978 w 2264421"/>
              <a:gd name="connsiteY48" fmla="*/ 4186861 h 4730345"/>
              <a:gd name="connsiteX49" fmla="*/ 687851 w 2264421"/>
              <a:gd name="connsiteY49" fmla="*/ 3854353 h 4730345"/>
              <a:gd name="connsiteX50" fmla="*/ 616599 w 2264421"/>
              <a:gd name="connsiteY50" fmla="*/ 4234363 h 4730345"/>
              <a:gd name="connsiteX51" fmla="*/ 449113 w 2264421"/>
              <a:gd name="connsiteY51" fmla="*/ 4124363 h 4730345"/>
              <a:gd name="connsiteX52" fmla="*/ 271836 w 2264421"/>
              <a:gd name="connsiteY52" fmla="*/ 2666694 h 4730345"/>
              <a:gd name="connsiteX53" fmla="*/ 296738 w 2264421"/>
              <a:gd name="connsiteY53" fmla="*/ 3858868 h 4730345"/>
              <a:gd name="connsiteX54" fmla="*/ 199413 w 2264421"/>
              <a:gd name="connsiteY54" fmla="*/ 2499770 h 4730345"/>
              <a:gd name="connsiteX55" fmla="*/ 141200 w 2264421"/>
              <a:gd name="connsiteY55" fmla="*/ 2792010 h 4730345"/>
              <a:gd name="connsiteX56" fmla="*/ 77048 w 2264421"/>
              <a:gd name="connsiteY56" fmla="*/ 2452269 h 4730345"/>
              <a:gd name="connsiteX57" fmla="*/ 21288 w 2264421"/>
              <a:gd name="connsiteY57" fmla="*/ 2659461 h 4730345"/>
              <a:gd name="connsiteX58" fmla="*/ 52521 w 2264421"/>
              <a:gd name="connsiteY58" fmla="*/ 1900862 h 4730345"/>
              <a:gd name="connsiteX59" fmla="*/ 117443 w 2264421"/>
              <a:gd name="connsiteY5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62462 w 2264421"/>
              <a:gd name="connsiteY9" fmla="*/ 523789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46249 w 2264421"/>
              <a:gd name="connsiteY9" fmla="*/ 420658 h 4730345"/>
              <a:gd name="connsiteX10" fmla="*/ 1862462 w 2264421"/>
              <a:gd name="connsiteY10" fmla="*/ 523789 h 4730345"/>
              <a:gd name="connsiteX11" fmla="*/ 1928311 w 2264421"/>
              <a:gd name="connsiteY11" fmla="*/ 670750 h 4730345"/>
              <a:gd name="connsiteX12" fmla="*/ 1889234 w 2264421"/>
              <a:gd name="connsiteY12" fmla="*/ 780165 h 4730345"/>
              <a:gd name="connsiteX13" fmla="*/ 1889234 w 2264421"/>
              <a:gd name="connsiteY13" fmla="*/ 1002904 h 4730345"/>
              <a:gd name="connsiteX14" fmla="*/ 1916588 w 2264421"/>
              <a:gd name="connsiteY14" fmla="*/ 823150 h 4730345"/>
              <a:gd name="connsiteX15" fmla="*/ 2026003 w 2264421"/>
              <a:gd name="connsiteY15" fmla="*/ 776258 h 4730345"/>
              <a:gd name="connsiteX16" fmla="*/ 2022096 w 2264421"/>
              <a:gd name="connsiteY16" fmla="*/ 877858 h 4730345"/>
              <a:gd name="connsiteX17" fmla="*/ 2119788 w 2264421"/>
              <a:gd name="connsiteY17" fmla="*/ 764534 h 4730345"/>
              <a:gd name="connsiteX18" fmla="*/ 2131511 w 2264421"/>
              <a:gd name="connsiteY18" fmla="*/ 858319 h 4730345"/>
              <a:gd name="connsiteX19" fmla="*/ 2174496 w 2264421"/>
              <a:gd name="connsiteY19" fmla="*/ 924750 h 4730345"/>
              <a:gd name="connsiteX20" fmla="*/ 2123696 w 2264421"/>
              <a:gd name="connsiteY20" fmla="*/ 963827 h 4730345"/>
              <a:gd name="connsiteX21" fmla="*/ 2115880 w 2264421"/>
              <a:gd name="connsiteY21" fmla="*/ 1299888 h 4730345"/>
              <a:gd name="connsiteX22" fmla="*/ 2182310 w 2264421"/>
              <a:gd name="connsiteY22" fmla="*/ 1186565 h 4730345"/>
              <a:gd name="connsiteX23" fmla="*/ 2201848 w 2264421"/>
              <a:gd name="connsiteY23" fmla="*/ 1464011 h 4730345"/>
              <a:gd name="connsiteX24" fmla="*/ 2264371 w 2264421"/>
              <a:gd name="connsiteY24" fmla="*/ 1514811 h 4730345"/>
              <a:gd name="connsiteX25" fmla="*/ 2240925 w 2264421"/>
              <a:gd name="connsiteY25" fmla="*/ 2175211 h 4730345"/>
              <a:gd name="connsiteX26" fmla="*/ 2115879 w 2264421"/>
              <a:gd name="connsiteY26" fmla="*/ 2483919 h 4730345"/>
              <a:gd name="connsiteX27" fmla="*/ 2068988 w 2264421"/>
              <a:gd name="connsiteY27" fmla="*/ 2894227 h 4730345"/>
              <a:gd name="connsiteX28" fmla="*/ 2049449 w 2264421"/>
              <a:gd name="connsiteY28" fmla="*/ 3331888 h 4730345"/>
              <a:gd name="connsiteX29" fmla="*/ 2014280 w 2264421"/>
              <a:gd name="connsiteY29" fmla="*/ 3421765 h 4730345"/>
              <a:gd name="connsiteX30" fmla="*/ 2057266 w 2264421"/>
              <a:gd name="connsiteY30" fmla="*/ 3507734 h 4730345"/>
              <a:gd name="connsiteX31" fmla="*/ 2022097 w 2264421"/>
              <a:gd name="connsiteY31" fmla="*/ 3597611 h 4730345"/>
              <a:gd name="connsiteX32" fmla="*/ 2022097 w 2264421"/>
              <a:gd name="connsiteY32" fmla="*/ 3894596 h 4730345"/>
              <a:gd name="connsiteX33" fmla="*/ 1959573 w 2264421"/>
              <a:gd name="connsiteY33" fmla="*/ 3597611 h 4730345"/>
              <a:gd name="connsiteX34" fmla="*/ 1873604 w 2264421"/>
              <a:gd name="connsiteY34" fmla="*/ 3660134 h 4730345"/>
              <a:gd name="connsiteX35" fmla="*/ 1869697 w 2264421"/>
              <a:gd name="connsiteY35" fmla="*/ 4086073 h 4730345"/>
              <a:gd name="connsiteX36" fmla="*/ 1818898 w 2264421"/>
              <a:gd name="connsiteY36" fmla="*/ 3972750 h 4730345"/>
              <a:gd name="connsiteX37" fmla="*/ 1818898 w 2264421"/>
              <a:gd name="connsiteY37" fmla="*/ 4312719 h 4730345"/>
              <a:gd name="connsiteX38" fmla="*/ 1752468 w 2264421"/>
              <a:gd name="connsiteY38" fmla="*/ 3863335 h 4730345"/>
              <a:gd name="connsiteX39" fmla="*/ 1607883 w 2264421"/>
              <a:gd name="connsiteY39" fmla="*/ 3269366 h 4730345"/>
              <a:gd name="connsiteX40" fmla="*/ 1768099 w 2264421"/>
              <a:gd name="connsiteY40" fmla="*/ 4668319 h 4730345"/>
              <a:gd name="connsiteX41" fmla="*/ 1420315 w 2264421"/>
              <a:gd name="connsiteY41" fmla="*/ 3519458 h 4730345"/>
              <a:gd name="connsiteX42" fmla="*/ 1412500 w 2264421"/>
              <a:gd name="connsiteY42" fmla="*/ 4265827 h 4730345"/>
              <a:gd name="connsiteX43" fmla="*/ 1342161 w 2264421"/>
              <a:gd name="connsiteY43" fmla="*/ 4015734 h 4730345"/>
              <a:gd name="connsiteX44" fmla="*/ 1342160 w 2264421"/>
              <a:gd name="connsiteY44" fmla="*/ 4429950 h 4730345"/>
              <a:gd name="connsiteX45" fmla="*/ 1181946 w 2264421"/>
              <a:gd name="connsiteY45" fmla="*/ 4132965 h 4730345"/>
              <a:gd name="connsiteX46" fmla="*/ 1045176 w 2264421"/>
              <a:gd name="connsiteY46" fmla="*/ 3824258 h 4730345"/>
              <a:gd name="connsiteX47" fmla="*/ 982653 w 2264421"/>
              <a:gd name="connsiteY47" fmla="*/ 3871150 h 4730345"/>
              <a:gd name="connsiteX48" fmla="*/ 978746 w 2264421"/>
              <a:gd name="connsiteY48" fmla="*/ 3968841 h 4730345"/>
              <a:gd name="connsiteX49" fmla="*/ 897548 w 2264421"/>
              <a:gd name="connsiteY49" fmla="*/ 3954987 h 4730345"/>
              <a:gd name="connsiteX50" fmla="*/ 836293 w 2264421"/>
              <a:gd name="connsiteY50" fmla="*/ 3800913 h 4730345"/>
              <a:gd name="connsiteX51" fmla="*/ 770978 w 2264421"/>
              <a:gd name="connsiteY51" fmla="*/ 4186861 h 4730345"/>
              <a:gd name="connsiteX52" fmla="*/ 687851 w 2264421"/>
              <a:gd name="connsiteY52" fmla="*/ 3854353 h 4730345"/>
              <a:gd name="connsiteX53" fmla="*/ 616599 w 2264421"/>
              <a:gd name="connsiteY53" fmla="*/ 4234363 h 4730345"/>
              <a:gd name="connsiteX54" fmla="*/ 449113 w 2264421"/>
              <a:gd name="connsiteY54" fmla="*/ 4124363 h 4730345"/>
              <a:gd name="connsiteX55" fmla="*/ 271836 w 2264421"/>
              <a:gd name="connsiteY55" fmla="*/ 2666694 h 4730345"/>
              <a:gd name="connsiteX56" fmla="*/ 296738 w 2264421"/>
              <a:gd name="connsiteY56" fmla="*/ 3858868 h 4730345"/>
              <a:gd name="connsiteX57" fmla="*/ 199413 w 2264421"/>
              <a:gd name="connsiteY57" fmla="*/ 2499770 h 4730345"/>
              <a:gd name="connsiteX58" fmla="*/ 141200 w 2264421"/>
              <a:gd name="connsiteY58" fmla="*/ 2792010 h 4730345"/>
              <a:gd name="connsiteX59" fmla="*/ 77048 w 2264421"/>
              <a:gd name="connsiteY59" fmla="*/ 2452269 h 4730345"/>
              <a:gd name="connsiteX60" fmla="*/ 21288 w 2264421"/>
              <a:gd name="connsiteY60" fmla="*/ 2659461 h 4730345"/>
              <a:gd name="connsiteX61" fmla="*/ 52521 w 2264421"/>
              <a:gd name="connsiteY61" fmla="*/ 1900862 h 4730345"/>
              <a:gd name="connsiteX62" fmla="*/ 117443 w 2264421"/>
              <a:gd name="connsiteY6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60280 w 2264421"/>
              <a:gd name="connsiteY9" fmla="*/ 545704 h 4730345"/>
              <a:gd name="connsiteX10" fmla="*/ 1846249 w 2264421"/>
              <a:gd name="connsiteY10" fmla="*/ 420658 h 4730345"/>
              <a:gd name="connsiteX11" fmla="*/ 1862462 w 2264421"/>
              <a:gd name="connsiteY11" fmla="*/ 523789 h 4730345"/>
              <a:gd name="connsiteX12" fmla="*/ 1928311 w 2264421"/>
              <a:gd name="connsiteY12" fmla="*/ 670750 h 4730345"/>
              <a:gd name="connsiteX13" fmla="*/ 1889234 w 2264421"/>
              <a:gd name="connsiteY13" fmla="*/ 780165 h 4730345"/>
              <a:gd name="connsiteX14" fmla="*/ 1889234 w 2264421"/>
              <a:gd name="connsiteY14" fmla="*/ 1002904 h 4730345"/>
              <a:gd name="connsiteX15" fmla="*/ 1916588 w 2264421"/>
              <a:gd name="connsiteY15" fmla="*/ 823150 h 4730345"/>
              <a:gd name="connsiteX16" fmla="*/ 2026003 w 2264421"/>
              <a:gd name="connsiteY16" fmla="*/ 776258 h 4730345"/>
              <a:gd name="connsiteX17" fmla="*/ 2022096 w 2264421"/>
              <a:gd name="connsiteY17" fmla="*/ 877858 h 4730345"/>
              <a:gd name="connsiteX18" fmla="*/ 2119788 w 2264421"/>
              <a:gd name="connsiteY18" fmla="*/ 764534 h 4730345"/>
              <a:gd name="connsiteX19" fmla="*/ 2131511 w 2264421"/>
              <a:gd name="connsiteY19" fmla="*/ 858319 h 4730345"/>
              <a:gd name="connsiteX20" fmla="*/ 2174496 w 2264421"/>
              <a:gd name="connsiteY20" fmla="*/ 924750 h 4730345"/>
              <a:gd name="connsiteX21" fmla="*/ 2123696 w 2264421"/>
              <a:gd name="connsiteY21" fmla="*/ 963827 h 4730345"/>
              <a:gd name="connsiteX22" fmla="*/ 2115880 w 2264421"/>
              <a:gd name="connsiteY22" fmla="*/ 1299888 h 4730345"/>
              <a:gd name="connsiteX23" fmla="*/ 2182310 w 2264421"/>
              <a:gd name="connsiteY23" fmla="*/ 1186565 h 4730345"/>
              <a:gd name="connsiteX24" fmla="*/ 2201848 w 2264421"/>
              <a:gd name="connsiteY24" fmla="*/ 1464011 h 4730345"/>
              <a:gd name="connsiteX25" fmla="*/ 2264371 w 2264421"/>
              <a:gd name="connsiteY25" fmla="*/ 1514811 h 4730345"/>
              <a:gd name="connsiteX26" fmla="*/ 2240925 w 2264421"/>
              <a:gd name="connsiteY26" fmla="*/ 2175211 h 4730345"/>
              <a:gd name="connsiteX27" fmla="*/ 2115879 w 2264421"/>
              <a:gd name="connsiteY27" fmla="*/ 2483919 h 4730345"/>
              <a:gd name="connsiteX28" fmla="*/ 2068988 w 2264421"/>
              <a:gd name="connsiteY28" fmla="*/ 2894227 h 4730345"/>
              <a:gd name="connsiteX29" fmla="*/ 2049449 w 2264421"/>
              <a:gd name="connsiteY29" fmla="*/ 3331888 h 4730345"/>
              <a:gd name="connsiteX30" fmla="*/ 2014280 w 2264421"/>
              <a:gd name="connsiteY30" fmla="*/ 3421765 h 4730345"/>
              <a:gd name="connsiteX31" fmla="*/ 2057266 w 2264421"/>
              <a:gd name="connsiteY31" fmla="*/ 3507734 h 4730345"/>
              <a:gd name="connsiteX32" fmla="*/ 2022097 w 2264421"/>
              <a:gd name="connsiteY32" fmla="*/ 3597611 h 4730345"/>
              <a:gd name="connsiteX33" fmla="*/ 2022097 w 2264421"/>
              <a:gd name="connsiteY33" fmla="*/ 3894596 h 4730345"/>
              <a:gd name="connsiteX34" fmla="*/ 1959573 w 2264421"/>
              <a:gd name="connsiteY34" fmla="*/ 3597611 h 4730345"/>
              <a:gd name="connsiteX35" fmla="*/ 1873604 w 2264421"/>
              <a:gd name="connsiteY35" fmla="*/ 3660134 h 4730345"/>
              <a:gd name="connsiteX36" fmla="*/ 1869697 w 2264421"/>
              <a:gd name="connsiteY36" fmla="*/ 4086073 h 4730345"/>
              <a:gd name="connsiteX37" fmla="*/ 1818898 w 2264421"/>
              <a:gd name="connsiteY37" fmla="*/ 3972750 h 4730345"/>
              <a:gd name="connsiteX38" fmla="*/ 1818898 w 2264421"/>
              <a:gd name="connsiteY38" fmla="*/ 4312719 h 4730345"/>
              <a:gd name="connsiteX39" fmla="*/ 1752468 w 2264421"/>
              <a:gd name="connsiteY39" fmla="*/ 3863335 h 4730345"/>
              <a:gd name="connsiteX40" fmla="*/ 1607883 w 2264421"/>
              <a:gd name="connsiteY40" fmla="*/ 3269366 h 4730345"/>
              <a:gd name="connsiteX41" fmla="*/ 1768099 w 2264421"/>
              <a:gd name="connsiteY41" fmla="*/ 4668319 h 4730345"/>
              <a:gd name="connsiteX42" fmla="*/ 1420315 w 2264421"/>
              <a:gd name="connsiteY42" fmla="*/ 3519458 h 4730345"/>
              <a:gd name="connsiteX43" fmla="*/ 1412500 w 2264421"/>
              <a:gd name="connsiteY43" fmla="*/ 4265827 h 4730345"/>
              <a:gd name="connsiteX44" fmla="*/ 1342161 w 2264421"/>
              <a:gd name="connsiteY44" fmla="*/ 4015734 h 4730345"/>
              <a:gd name="connsiteX45" fmla="*/ 1342160 w 2264421"/>
              <a:gd name="connsiteY45" fmla="*/ 4429950 h 4730345"/>
              <a:gd name="connsiteX46" fmla="*/ 1181946 w 2264421"/>
              <a:gd name="connsiteY46" fmla="*/ 4132965 h 4730345"/>
              <a:gd name="connsiteX47" fmla="*/ 1045176 w 2264421"/>
              <a:gd name="connsiteY47" fmla="*/ 3824258 h 4730345"/>
              <a:gd name="connsiteX48" fmla="*/ 982653 w 2264421"/>
              <a:gd name="connsiteY48" fmla="*/ 3871150 h 4730345"/>
              <a:gd name="connsiteX49" fmla="*/ 978746 w 2264421"/>
              <a:gd name="connsiteY49" fmla="*/ 3968841 h 4730345"/>
              <a:gd name="connsiteX50" fmla="*/ 897548 w 2264421"/>
              <a:gd name="connsiteY50" fmla="*/ 3954987 h 4730345"/>
              <a:gd name="connsiteX51" fmla="*/ 836293 w 2264421"/>
              <a:gd name="connsiteY51" fmla="*/ 3800913 h 4730345"/>
              <a:gd name="connsiteX52" fmla="*/ 770978 w 2264421"/>
              <a:gd name="connsiteY52" fmla="*/ 4186861 h 4730345"/>
              <a:gd name="connsiteX53" fmla="*/ 687851 w 2264421"/>
              <a:gd name="connsiteY53" fmla="*/ 3854353 h 4730345"/>
              <a:gd name="connsiteX54" fmla="*/ 616599 w 2264421"/>
              <a:gd name="connsiteY54" fmla="*/ 4234363 h 4730345"/>
              <a:gd name="connsiteX55" fmla="*/ 449113 w 2264421"/>
              <a:gd name="connsiteY55" fmla="*/ 4124363 h 4730345"/>
              <a:gd name="connsiteX56" fmla="*/ 271836 w 2264421"/>
              <a:gd name="connsiteY56" fmla="*/ 2666694 h 4730345"/>
              <a:gd name="connsiteX57" fmla="*/ 296738 w 2264421"/>
              <a:gd name="connsiteY57" fmla="*/ 3858868 h 4730345"/>
              <a:gd name="connsiteX58" fmla="*/ 199413 w 2264421"/>
              <a:gd name="connsiteY58" fmla="*/ 2499770 h 4730345"/>
              <a:gd name="connsiteX59" fmla="*/ 141200 w 2264421"/>
              <a:gd name="connsiteY59" fmla="*/ 2792010 h 4730345"/>
              <a:gd name="connsiteX60" fmla="*/ 77048 w 2264421"/>
              <a:gd name="connsiteY60" fmla="*/ 2452269 h 4730345"/>
              <a:gd name="connsiteX61" fmla="*/ 21288 w 2264421"/>
              <a:gd name="connsiteY61" fmla="*/ 2659461 h 4730345"/>
              <a:gd name="connsiteX62" fmla="*/ 52521 w 2264421"/>
              <a:gd name="connsiteY62" fmla="*/ 1900862 h 4730345"/>
              <a:gd name="connsiteX63" fmla="*/ 117443 w 2264421"/>
              <a:gd name="connsiteY6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622604 w 2264421"/>
              <a:gd name="connsiteY8" fmla="*/ 363574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557080 w 2264421"/>
              <a:gd name="connsiteY8" fmla="*/ 365950 h 4730345"/>
              <a:gd name="connsiteX9" fmla="*/ 1622604 w 2264421"/>
              <a:gd name="connsiteY9" fmla="*/ 363574 h 4730345"/>
              <a:gd name="connsiteX10" fmla="*/ 1740742 w 2264421"/>
              <a:gd name="connsiteY10" fmla="*/ 397211 h 4730345"/>
              <a:gd name="connsiteX11" fmla="*/ 1760280 w 2264421"/>
              <a:gd name="connsiteY11" fmla="*/ 545704 h 4730345"/>
              <a:gd name="connsiteX12" fmla="*/ 1846249 w 2264421"/>
              <a:gd name="connsiteY12" fmla="*/ 420658 h 4730345"/>
              <a:gd name="connsiteX13" fmla="*/ 1862462 w 2264421"/>
              <a:gd name="connsiteY13" fmla="*/ 523789 h 4730345"/>
              <a:gd name="connsiteX14" fmla="*/ 1928311 w 2264421"/>
              <a:gd name="connsiteY14" fmla="*/ 670750 h 4730345"/>
              <a:gd name="connsiteX15" fmla="*/ 1889234 w 2264421"/>
              <a:gd name="connsiteY15" fmla="*/ 780165 h 4730345"/>
              <a:gd name="connsiteX16" fmla="*/ 1889234 w 2264421"/>
              <a:gd name="connsiteY16" fmla="*/ 1002904 h 4730345"/>
              <a:gd name="connsiteX17" fmla="*/ 1916588 w 2264421"/>
              <a:gd name="connsiteY17" fmla="*/ 823150 h 4730345"/>
              <a:gd name="connsiteX18" fmla="*/ 2026003 w 2264421"/>
              <a:gd name="connsiteY18" fmla="*/ 776258 h 4730345"/>
              <a:gd name="connsiteX19" fmla="*/ 2022096 w 2264421"/>
              <a:gd name="connsiteY19" fmla="*/ 877858 h 4730345"/>
              <a:gd name="connsiteX20" fmla="*/ 2119788 w 2264421"/>
              <a:gd name="connsiteY20" fmla="*/ 764534 h 4730345"/>
              <a:gd name="connsiteX21" fmla="*/ 2131511 w 2264421"/>
              <a:gd name="connsiteY21" fmla="*/ 858319 h 4730345"/>
              <a:gd name="connsiteX22" fmla="*/ 2174496 w 2264421"/>
              <a:gd name="connsiteY22" fmla="*/ 924750 h 4730345"/>
              <a:gd name="connsiteX23" fmla="*/ 2123696 w 2264421"/>
              <a:gd name="connsiteY23" fmla="*/ 963827 h 4730345"/>
              <a:gd name="connsiteX24" fmla="*/ 2115880 w 2264421"/>
              <a:gd name="connsiteY24" fmla="*/ 1299888 h 4730345"/>
              <a:gd name="connsiteX25" fmla="*/ 2182310 w 2264421"/>
              <a:gd name="connsiteY25" fmla="*/ 1186565 h 4730345"/>
              <a:gd name="connsiteX26" fmla="*/ 2201848 w 2264421"/>
              <a:gd name="connsiteY26" fmla="*/ 1464011 h 4730345"/>
              <a:gd name="connsiteX27" fmla="*/ 2264371 w 2264421"/>
              <a:gd name="connsiteY27" fmla="*/ 1514811 h 4730345"/>
              <a:gd name="connsiteX28" fmla="*/ 2240925 w 2264421"/>
              <a:gd name="connsiteY28" fmla="*/ 2175211 h 4730345"/>
              <a:gd name="connsiteX29" fmla="*/ 2115879 w 2264421"/>
              <a:gd name="connsiteY29" fmla="*/ 2483919 h 4730345"/>
              <a:gd name="connsiteX30" fmla="*/ 2068988 w 2264421"/>
              <a:gd name="connsiteY30" fmla="*/ 2894227 h 4730345"/>
              <a:gd name="connsiteX31" fmla="*/ 2049449 w 2264421"/>
              <a:gd name="connsiteY31" fmla="*/ 3331888 h 4730345"/>
              <a:gd name="connsiteX32" fmla="*/ 2014280 w 2264421"/>
              <a:gd name="connsiteY32" fmla="*/ 3421765 h 4730345"/>
              <a:gd name="connsiteX33" fmla="*/ 2057266 w 2264421"/>
              <a:gd name="connsiteY33" fmla="*/ 3507734 h 4730345"/>
              <a:gd name="connsiteX34" fmla="*/ 2022097 w 2264421"/>
              <a:gd name="connsiteY34" fmla="*/ 3597611 h 4730345"/>
              <a:gd name="connsiteX35" fmla="*/ 2022097 w 2264421"/>
              <a:gd name="connsiteY35" fmla="*/ 3894596 h 4730345"/>
              <a:gd name="connsiteX36" fmla="*/ 1959573 w 2264421"/>
              <a:gd name="connsiteY36" fmla="*/ 3597611 h 4730345"/>
              <a:gd name="connsiteX37" fmla="*/ 1873604 w 2264421"/>
              <a:gd name="connsiteY37" fmla="*/ 3660134 h 4730345"/>
              <a:gd name="connsiteX38" fmla="*/ 1869697 w 2264421"/>
              <a:gd name="connsiteY38" fmla="*/ 4086073 h 4730345"/>
              <a:gd name="connsiteX39" fmla="*/ 1818898 w 2264421"/>
              <a:gd name="connsiteY39" fmla="*/ 3972750 h 4730345"/>
              <a:gd name="connsiteX40" fmla="*/ 1818898 w 2264421"/>
              <a:gd name="connsiteY40" fmla="*/ 4312719 h 4730345"/>
              <a:gd name="connsiteX41" fmla="*/ 1752468 w 2264421"/>
              <a:gd name="connsiteY41" fmla="*/ 3863335 h 4730345"/>
              <a:gd name="connsiteX42" fmla="*/ 1607883 w 2264421"/>
              <a:gd name="connsiteY42" fmla="*/ 3269366 h 4730345"/>
              <a:gd name="connsiteX43" fmla="*/ 1768099 w 2264421"/>
              <a:gd name="connsiteY43" fmla="*/ 4668319 h 4730345"/>
              <a:gd name="connsiteX44" fmla="*/ 1420315 w 2264421"/>
              <a:gd name="connsiteY44" fmla="*/ 3519458 h 4730345"/>
              <a:gd name="connsiteX45" fmla="*/ 1412500 w 2264421"/>
              <a:gd name="connsiteY45" fmla="*/ 4265827 h 4730345"/>
              <a:gd name="connsiteX46" fmla="*/ 1342161 w 2264421"/>
              <a:gd name="connsiteY46" fmla="*/ 4015734 h 4730345"/>
              <a:gd name="connsiteX47" fmla="*/ 1342160 w 2264421"/>
              <a:gd name="connsiteY47" fmla="*/ 4429950 h 4730345"/>
              <a:gd name="connsiteX48" fmla="*/ 1181946 w 2264421"/>
              <a:gd name="connsiteY48" fmla="*/ 4132965 h 4730345"/>
              <a:gd name="connsiteX49" fmla="*/ 1045176 w 2264421"/>
              <a:gd name="connsiteY49" fmla="*/ 3824258 h 4730345"/>
              <a:gd name="connsiteX50" fmla="*/ 982653 w 2264421"/>
              <a:gd name="connsiteY50" fmla="*/ 3871150 h 4730345"/>
              <a:gd name="connsiteX51" fmla="*/ 978746 w 2264421"/>
              <a:gd name="connsiteY51" fmla="*/ 3968841 h 4730345"/>
              <a:gd name="connsiteX52" fmla="*/ 897548 w 2264421"/>
              <a:gd name="connsiteY52" fmla="*/ 3954987 h 4730345"/>
              <a:gd name="connsiteX53" fmla="*/ 836293 w 2264421"/>
              <a:gd name="connsiteY53" fmla="*/ 3800913 h 4730345"/>
              <a:gd name="connsiteX54" fmla="*/ 770978 w 2264421"/>
              <a:gd name="connsiteY54" fmla="*/ 4186861 h 4730345"/>
              <a:gd name="connsiteX55" fmla="*/ 687851 w 2264421"/>
              <a:gd name="connsiteY55" fmla="*/ 3854353 h 4730345"/>
              <a:gd name="connsiteX56" fmla="*/ 616599 w 2264421"/>
              <a:gd name="connsiteY56" fmla="*/ 4234363 h 4730345"/>
              <a:gd name="connsiteX57" fmla="*/ 449113 w 2264421"/>
              <a:gd name="connsiteY57" fmla="*/ 4124363 h 4730345"/>
              <a:gd name="connsiteX58" fmla="*/ 271836 w 2264421"/>
              <a:gd name="connsiteY58" fmla="*/ 2666694 h 4730345"/>
              <a:gd name="connsiteX59" fmla="*/ 296738 w 2264421"/>
              <a:gd name="connsiteY59" fmla="*/ 3858868 h 4730345"/>
              <a:gd name="connsiteX60" fmla="*/ 199413 w 2264421"/>
              <a:gd name="connsiteY60" fmla="*/ 2499770 h 4730345"/>
              <a:gd name="connsiteX61" fmla="*/ 141200 w 2264421"/>
              <a:gd name="connsiteY61" fmla="*/ 2792010 h 4730345"/>
              <a:gd name="connsiteX62" fmla="*/ 77048 w 2264421"/>
              <a:gd name="connsiteY62" fmla="*/ 2452269 h 4730345"/>
              <a:gd name="connsiteX63" fmla="*/ 21288 w 2264421"/>
              <a:gd name="connsiteY63" fmla="*/ 2659461 h 4730345"/>
              <a:gd name="connsiteX64" fmla="*/ 52521 w 2264421"/>
              <a:gd name="connsiteY64" fmla="*/ 1900862 h 4730345"/>
              <a:gd name="connsiteX65" fmla="*/ 117443 w 2264421"/>
              <a:gd name="connsiteY65" fmla="*/ 1989801 h 4730345"/>
              <a:gd name="connsiteX0" fmla="*/ 117443 w 2264421"/>
              <a:gd name="connsiteY0" fmla="*/ 1997367 h 4737911"/>
              <a:gd name="connsiteX1" fmla="*/ 100021 w 2264421"/>
              <a:gd name="connsiteY1" fmla="*/ 1789674 h 4737911"/>
              <a:gd name="connsiteX2" fmla="*/ 147523 w 2264421"/>
              <a:gd name="connsiteY2" fmla="*/ 922775 h 4737911"/>
              <a:gd name="connsiteX3" fmla="*/ 64395 w 2264421"/>
              <a:gd name="connsiteY3" fmla="*/ 904962 h 4737911"/>
              <a:gd name="connsiteX4" fmla="*/ 64856 w 2264421"/>
              <a:gd name="connsiteY4" fmla="*/ 664334 h 4737911"/>
              <a:gd name="connsiteX5" fmla="*/ 115977 w 2264421"/>
              <a:gd name="connsiteY5" fmla="*/ 277760 h 4737911"/>
              <a:gd name="connsiteX6" fmla="*/ 633180 w 2264421"/>
              <a:gd name="connsiteY6" fmla="*/ 550894 h 4737911"/>
              <a:gd name="connsiteX7" fmla="*/ 1055600 w 2264421"/>
              <a:gd name="connsiteY7" fmla="*/ 7566 h 4737911"/>
              <a:gd name="connsiteX8" fmla="*/ 1451572 w 2264421"/>
              <a:gd name="connsiteY8" fmla="*/ 256285 h 4737911"/>
              <a:gd name="connsiteX9" fmla="*/ 1557080 w 2264421"/>
              <a:gd name="connsiteY9" fmla="*/ 373516 h 4737911"/>
              <a:gd name="connsiteX10" fmla="*/ 1622604 w 2264421"/>
              <a:gd name="connsiteY10" fmla="*/ 371140 h 4737911"/>
              <a:gd name="connsiteX11" fmla="*/ 1740742 w 2264421"/>
              <a:gd name="connsiteY11" fmla="*/ 404777 h 4737911"/>
              <a:gd name="connsiteX12" fmla="*/ 1760280 w 2264421"/>
              <a:gd name="connsiteY12" fmla="*/ 553270 h 4737911"/>
              <a:gd name="connsiteX13" fmla="*/ 1846249 w 2264421"/>
              <a:gd name="connsiteY13" fmla="*/ 428224 h 4737911"/>
              <a:gd name="connsiteX14" fmla="*/ 1862462 w 2264421"/>
              <a:gd name="connsiteY14" fmla="*/ 531355 h 4737911"/>
              <a:gd name="connsiteX15" fmla="*/ 1928311 w 2264421"/>
              <a:gd name="connsiteY15" fmla="*/ 678316 h 4737911"/>
              <a:gd name="connsiteX16" fmla="*/ 1889234 w 2264421"/>
              <a:gd name="connsiteY16" fmla="*/ 787731 h 4737911"/>
              <a:gd name="connsiteX17" fmla="*/ 1889234 w 2264421"/>
              <a:gd name="connsiteY17" fmla="*/ 1010470 h 4737911"/>
              <a:gd name="connsiteX18" fmla="*/ 1916588 w 2264421"/>
              <a:gd name="connsiteY18" fmla="*/ 830716 h 4737911"/>
              <a:gd name="connsiteX19" fmla="*/ 2026003 w 2264421"/>
              <a:gd name="connsiteY19" fmla="*/ 783824 h 4737911"/>
              <a:gd name="connsiteX20" fmla="*/ 2022096 w 2264421"/>
              <a:gd name="connsiteY20" fmla="*/ 885424 h 4737911"/>
              <a:gd name="connsiteX21" fmla="*/ 2119788 w 2264421"/>
              <a:gd name="connsiteY21" fmla="*/ 772100 h 4737911"/>
              <a:gd name="connsiteX22" fmla="*/ 2131511 w 2264421"/>
              <a:gd name="connsiteY22" fmla="*/ 865885 h 4737911"/>
              <a:gd name="connsiteX23" fmla="*/ 2174496 w 2264421"/>
              <a:gd name="connsiteY23" fmla="*/ 932316 h 4737911"/>
              <a:gd name="connsiteX24" fmla="*/ 2123696 w 2264421"/>
              <a:gd name="connsiteY24" fmla="*/ 971393 h 4737911"/>
              <a:gd name="connsiteX25" fmla="*/ 2115880 w 2264421"/>
              <a:gd name="connsiteY25" fmla="*/ 1307454 h 4737911"/>
              <a:gd name="connsiteX26" fmla="*/ 2182310 w 2264421"/>
              <a:gd name="connsiteY26" fmla="*/ 1194131 h 4737911"/>
              <a:gd name="connsiteX27" fmla="*/ 2201848 w 2264421"/>
              <a:gd name="connsiteY27" fmla="*/ 1471577 h 4737911"/>
              <a:gd name="connsiteX28" fmla="*/ 2264371 w 2264421"/>
              <a:gd name="connsiteY28" fmla="*/ 1522377 h 4737911"/>
              <a:gd name="connsiteX29" fmla="*/ 2240925 w 2264421"/>
              <a:gd name="connsiteY29" fmla="*/ 2182777 h 4737911"/>
              <a:gd name="connsiteX30" fmla="*/ 2115879 w 2264421"/>
              <a:gd name="connsiteY30" fmla="*/ 2491485 h 4737911"/>
              <a:gd name="connsiteX31" fmla="*/ 2068988 w 2264421"/>
              <a:gd name="connsiteY31" fmla="*/ 2901793 h 4737911"/>
              <a:gd name="connsiteX32" fmla="*/ 2049449 w 2264421"/>
              <a:gd name="connsiteY32" fmla="*/ 3339454 h 4737911"/>
              <a:gd name="connsiteX33" fmla="*/ 2014280 w 2264421"/>
              <a:gd name="connsiteY33" fmla="*/ 3429331 h 4737911"/>
              <a:gd name="connsiteX34" fmla="*/ 2057266 w 2264421"/>
              <a:gd name="connsiteY34" fmla="*/ 3515300 h 4737911"/>
              <a:gd name="connsiteX35" fmla="*/ 2022097 w 2264421"/>
              <a:gd name="connsiteY35" fmla="*/ 3605177 h 4737911"/>
              <a:gd name="connsiteX36" fmla="*/ 2022097 w 2264421"/>
              <a:gd name="connsiteY36" fmla="*/ 3902162 h 4737911"/>
              <a:gd name="connsiteX37" fmla="*/ 1959573 w 2264421"/>
              <a:gd name="connsiteY37" fmla="*/ 3605177 h 4737911"/>
              <a:gd name="connsiteX38" fmla="*/ 1873604 w 2264421"/>
              <a:gd name="connsiteY38" fmla="*/ 3667700 h 4737911"/>
              <a:gd name="connsiteX39" fmla="*/ 1869697 w 2264421"/>
              <a:gd name="connsiteY39" fmla="*/ 4093639 h 4737911"/>
              <a:gd name="connsiteX40" fmla="*/ 1818898 w 2264421"/>
              <a:gd name="connsiteY40" fmla="*/ 3980316 h 4737911"/>
              <a:gd name="connsiteX41" fmla="*/ 1818898 w 2264421"/>
              <a:gd name="connsiteY41" fmla="*/ 4320285 h 4737911"/>
              <a:gd name="connsiteX42" fmla="*/ 1752468 w 2264421"/>
              <a:gd name="connsiteY42" fmla="*/ 3870901 h 4737911"/>
              <a:gd name="connsiteX43" fmla="*/ 1607883 w 2264421"/>
              <a:gd name="connsiteY43" fmla="*/ 3276932 h 4737911"/>
              <a:gd name="connsiteX44" fmla="*/ 1768099 w 2264421"/>
              <a:gd name="connsiteY44" fmla="*/ 4675885 h 4737911"/>
              <a:gd name="connsiteX45" fmla="*/ 1420315 w 2264421"/>
              <a:gd name="connsiteY45" fmla="*/ 3527024 h 4737911"/>
              <a:gd name="connsiteX46" fmla="*/ 1412500 w 2264421"/>
              <a:gd name="connsiteY46" fmla="*/ 4273393 h 4737911"/>
              <a:gd name="connsiteX47" fmla="*/ 1342161 w 2264421"/>
              <a:gd name="connsiteY47" fmla="*/ 4023300 h 4737911"/>
              <a:gd name="connsiteX48" fmla="*/ 1342160 w 2264421"/>
              <a:gd name="connsiteY48" fmla="*/ 4437516 h 4737911"/>
              <a:gd name="connsiteX49" fmla="*/ 1181946 w 2264421"/>
              <a:gd name="connsiteY49" fmla="*/ 4140531 h 4737911"/>
              <a:gd name="connsiteX50" fmla="*/ 1045176 w 2264421"/>
              <a:gd name="connsiteY50" fmla="*/ 3831824 h 4737911"/>
              <a:gd name="connsiteX51" fmla="*/ 982653 w 2264421"/>
              <a:gd name="connsiteY51" fmla="*/ 3878716 h 4737911"/>
              <a:gd name="connsiteX52" fmla="*/ 978746 w 2264421"/>
              <a:gd name="connsiteY52" fmla="*/ 3976407 h 4737911"/>
              <a:gd name="connsiteX53" fmla="*/ 897548 w 2264421"/>
              <a:gd name="connsiteY53" fmla="*/ 3962553 h 4737911"/>
              <a:gd name="connsiteX54" fmla="*/ 836293 w 2264421"/>
              <a:gd name="connsiteY54" fmla="*/ 3808479 h 4737911"/>
              <a:gd name="connsiteX55" fmla="*/ 770978 w 2264421"/>
              <a:gd name="connsiteY55" fmla="*/ 4194427 h 4737911"/>
              <a:gd name="connsiteX56" fmla="*/ 687851 w 2264421"/>
              <a:gd name="connsiteY56" fmla="*/ 3861919 h 4737911"/>
              <a:gd name="connsiteX57" fmla="*/ 616599 w 2264421"/>
              <a:gd name="connsiteY57" fmla="*/ 4241929 h 4737911"/>
              <a:gd name="connsiteX58" fmla="*/ 449113 w 2264421"/>
              <a:gd name="connsiteY58" fmla="*/ 4131929 h 4737911"/>
              <a:gd name="connsiteX59" fmla="*/ 271836 w 2264421"/>
              <a:gd name="connsiteY59" fmla="*/ 2674260 h 4737911"/>
              <a:gd name="connsiteX60" fmla="*/ 296738 w 2264421"/>
              <a:gd name="connsiteY60" fmla="*/ 3866434 h 4737911"/>
              <a:gd name="connsiteX61" fmla="*/ 199413 w 2264421"/>
              <a:gd name="connsiteY61" fmla="*/ 2507336 h 4737911"/>
              <a:gd name="connsiteX62" fmla="*/ 141200 w 2264421"/>
              <a:gd name="connsiteY62" fmla="*/ 2799576 h 4737911"/>
              <a:gd name="connsiteX63" fmla="*/ 77048 w 2264421"/>
              <a:gd name="connsiteY63" fmla="*/ 2459835 h 4737911"/>
              <a:gd name="connsiteX64" fmla="*/ 21288 w 2264421"/>
              <a:gd name="connsiteY64" fmla="*/ 2667027 h 4737911"/>
              <a:gd name="connsiteX65" fmla="*/ 52521 w 2264421"/>
              <a:gd name="connsiteY65" fmla="*/ 1908428 h 4737911"/>
              <a:gd name="connsiteX66" fmla="*/ 117443 w 2264421"/>
              <a:gd name="connsiteY66" fmla="*/ 1997367 h 4737911"/>
              <a:gd name="connsiteX0" fmla="*/ 117443 w 2264421"/>
              <a:gd name="connsiteY0" fmla="*/ 1997171 h 4737715"/>
              <a:gd name="connsiteX1" fmla="*/ 100021 w 2264421"/>
              <a:gd name="connsiteY1" fmla="*/ 1789478 h 4737715"/>
              <a:gd name="connsiteX2" fmla="*/ 147523 w 2264421"/>
              <a:gd name="connsiteY2" fmla="*/ 922579 h 4737715"/>
              <a:gd name="connsiteX3" fmla="*/ 64395 w 2264421"/>
              <a:gd name="connsiteY3" fmla="*/ 904766 h 4737715"/>
              <a:gd name="connsiteX4" fmla="*/ 64856 w 2264421"/>
              <a:gd name="connsiteY4" fmla="*/ 664138 h 4737715"/>
              <a:gd name="connsiteX5" fmla="*/ 115977 w 2264421"/>
              <a:gd name="connsiteY5" fmla="*/ 277564 h 4737715"/>
              <a:gd name="connsiteX6" fmla="*/ 633180 w 2264421"/>
              <a:gd name="connsiteY6" fmla="*/ 550698 h 4737715"/>
              <a:gd name="connsiteX7" fmla="*/ 1055600 w 2264421"/>
              <a:gd name="connsiteY7" fmla="*/ 7370 h 4737715"/>
              <a:gd name="connsiteX8" fmla="*/ 1432034 w 2264421"/>
              <a:gd name="connsiteY8" fmla="*/ 404581 h 4737715"/>
              <a:gd name="connsiteX9" fmla="*/ 1451572 w 2264421"/>
              <a:gd name="connsiteY9" fmla="*/ 256089 h 4737715"/>
              <a:gd name="connsiteX10" fmla="*/ 1557080 w 2264421"/>
              <a:gd name="connsiteY10" fmla="*/ 373320 h 4737715"/>
              <a:gd name="connsiteX11" fmla="*/ 1622604 w 2264421"/>
              <a:gd name="connsiteY11" fmla="*/ 370944 h 4737715"/>
              <a:gd name="connsiteX12" fmla="*/ 1740742 w 2264421"/>
              <a:gd name="connsiteY12" fmla="*/ 404581 h 4737715"/>
              <a:gd name="connsiteX13" fmla="*/ 1760280 w 2264421"/>
              <a:gd name="connsiteY13" fmla="*/ 553074 h 4737715"/>
              <a:gd name="connsiteX14" fmla="*/ 1846249 w 2264421"/>
              <a:gd name="connsiteY14" fmla="*/ 428028 h 4737715"/>
              <a:gd name="connsiteX15" fmla="*/ 1862462 w 2264421"/>
              <a:gd name="connsiteY15" fmla="*/ 531159 h 4737715"/>
              <a:gd name="connsiteX16" fmla="*/ 1928311 w 2264421"/>
              <a:gd name="connsiteY16" fmla="*/ 678120 h 4737715"/>
              <a:gd name="connsiteX17" fmla="*/ 1889234 w 2264421"/>
              <a:gd name="connsiteY17" fmla="*/ 787535 h 4737715"/>
              <a:gd name="connsiteX18" fmla="*/ 1889234 w 2264421"/>
              <a:gd name="connsiteY18" fmla="*/ 1010274 h 4737715"/>
              <a:gd name="connsiteX19" fmla="*/ 1916588 w 2264421"/>
              <a:gd name="connsiteY19" fmla="*/ 830520 h 4737715"/>
              <a:gd name="connsiteX20" fmla="*/ 2026003 w 2264421"/>
              <a:gd name="connsiteY20" fmla="*/ 783628 h 4737715"/>
              <a:gd name="connsiteX21" fmla="*/ 2022096 w 2264421"/>
              <a:gd name="connsiteY21" fmla="*/ 885228 h 4737715"/>
              <a:gd name="connsiteX22" fmla="*/ 2119788 w 2264421"/>
              <a:gd name="connsiteY22" fmla="*/ 771904 h 4737715"/>
              <a:gd name="connsiteX23" fmla="*/ 2131511 w 2264421"/>
              <a:gd name="connsiteY23" fmla="*/ 865689 h 4737715"/>
              <a:gd name="connsiteX24" fmla="*/ 2174496 w 2264421"/>
              <a:gd name="connsiteY24" fmla="*/ 932120 h 4737715"/>
              <a:gd name="connsiteX25" fmla="*/ 2123696 w 2264421"/>
              <a:gd name="connsiteY25" fmla="*/ 971197 h 4737715"/>
              <a:gd name="connsiteX26" fmla="*/ 2115880 w 2264421"/>
              <a:gd name="connsiteY26" fmla="*/ 1307258 h 4737715"/>
              <a:gd name="connsiteX27" fmla="*/ 2182310 w 2264421"/>
              <a:gd name="connsiteY27" fmla="*/ 1193935 h 4737715"/>
              <a:gd name="connsiteX28" fmla="*/ 2201848 w 2264421"/>
              <a:gd name="connsiteY28" fmla="*/ 1471381 h 4737715"/>
              <a:gd name="connsiteX29" fmla="*/ 2264371 w 2264421"/>
              <a:gd name="connsiteY29" fmla="*/ 1522181 h 4737715"/>
              <a:gd name="connsiteX30" fmla="*/ 2240925 w 2264421"/>
              <a:gd name="connsiteY30" fmla="*/ 2182581 h 4737715"/>
              <a:gd name="connsiteX31" fmla="*/ 2115879 w 2264421"/>
              <a:gd name="connsiteY31" fmla="*/ 2491289 h 4737715"/>
              <a:gd name="connsiteX32" fmla="*/ 2068988 w 2264421"/>
              <a:gd name="connsiteY32" fmla="*/ 2901597 h 4737715"/>
              <a:gd name="connsiteX33" fmla="*/ 2049449 w 2264421"/>
              <a:gd name="connsiteY33" fmla="*/ 3339258 h 4737715"/>
              <a:gd name="connsiteX34" fmla="*/ 2014280 w 2264421"/>
              <a:gd name="connsiteY34" fmla="*/ 3429135 h 4737715"/>
              <a:gd name="connsiteX35" fmla="*/ 2057266 w 2264421"/>
              <a:gd name="connsiteY35" fmla="*/ 3515104 h 4737715"/>
              <a:gd name="connsiteX36" fmla="*/ 2022097 w 2264421"/>
              <a:gd name="connsiteY36" fmla="*/ 3604981 h 4737715"/>
              <a:gd name="connsiteX37" fmla="*/ 2022097 w 2264421"/>
              <a:gd name="connsiteY37" fmla="*/ 3901966 h 4737715"/>
              <a:gd name="connsiteX38" fmla="*/ 1959573 w 2264421"/>
              <a:gd name="connsiteY38" fmla="*/ 3604981 h 4737715"/>
              <a:gd name="connsiteX39" fmla="*/ 1873604 w 2264421"/>
              <a:gd name="connsiteY39" fmla="*/ 3667504 h 4737715"/>
              <a:gd name="connsiteX40" fmla="*/ 1869697 w 2264421"/>
              <a:gd name="connsiteY40" fmla="*/ 4093443 h 4737715"/>
              <a:gd name="connsiteX41" fmla="*/ 1818898 w 2264421"/>
              <a:gd name="connsiteY41" fmla="*/ 3980120 h 4737715"/>
              <a:gd name="connsiteX42" fmla="*/ 1818898 w 2264421"/>
              <a:gd name="connsiteY42" fmla="*/ 4320089 h 4737715"/>
              <a:gd name="connsiteX43" fmla="*/ 1752468 w 2264421"/>
              <a:gd name="connsiteY43" fmla="*/ 3870705 h 4737715"/>
              <a:gd name="connsiteX44" fmla="*/ 1607883 w 2264421"/>
              <a:gd name="connsiteY44" fmla="*/ 3276736 h 4737715"/>
              <a:gd name="connsiteX45" fmla="*/ 1768099 w 2264421"/>
              <a:gd name="connsiteY45" fmla="*/ 4675689 h 4737715"/>
              <a:gd name="connsiteX46" fmla="*/ 1420315 w 2264421"/>
              <a:gd name="connsiteY46" fmla="*/ 3526828 h 4737715"/>
              <a:gd name="connsiteX47" fmla="*/ 1412500 w 2264421"/>
              <a:gd name="connsiteY47" fmla="*/ 4273197 h 4737715"/>
              <a:gd name="connsiteX48" fmla="*/ 1342161 w 2264421"/>
              <a:gd name="connsiteY48" fmla="*/ 4023104 h 4737715"/>
              <a:gd name="connsiteX49" fmla="*/ 1342160 w 2264421"/>
              <a:gd name="connsiteY49" fmla="*/ 4437320 h 4737715"/>
              <a:gd name="connsiteX50" fmla="*/ 1181946 w 2264421"/>
              <a:gd name="connsiteY50" fmla="*/ 4140335 h 4737715"/>
              <a:gd name="connsiteX51" fmla="*/ 1045176 w 2264421"/>
              <a:gd name="connsiteY51" fmla="*/ 3831628 h 4737715"/>
              <a:gd name="connsiteX52" fmla="*/ 982653 w 2264421"/>
              <a:gd name="connsiteY52" fmla="*/ 3878520 h 4737715"/>
              <a:gd name="connsiteX53" fmla="*/ 978746 w 2264421"/>
              <a:gd name="connsiteY53" fmla="*/ 3976211 h 4737715"/>
              <a:gd name="connsiteX54" fmla="*/ 897548 w 2264421"/>
              <a:gd name="connsiteY54" fmla="*/ 3962357 h 4737715"/>
              <a:gd name="connsiteX55" fmla="*/ 836293 w 2264421"/>
              <a:gd name="connsiteY55" fmla="*/ 3808283 h 4737715"/>
              <a:gd name="connsiteX56" fmla="*/ 770978 w 2264421"/>
              <a:gd name="connsiteY56" fmla="*/ 4194231 h 4737715"/>
              <a:gd name="connsiteX57" fmla="*/ 687851 w 2264421"/>
              <a:gd name="connsiteY57" fmla="*/ 3861723 h 4737715"/>
              <a:gd name="connsiteX58" fmla="*/ 616599 w 2264421"/>
              <a:gd name="connsiteY58" fmla="*/ 4241733 h 4737715"/>
              <a:gd name="connsiteX59" fmla="*/ 449113 w 2264421"/>
              <a:gd name="connsiteY59" fmla="*/ 4131733 h 4737715"/>
              <a:gd name="connsiteX60" fmla="*/ 271836 w 2264421"/>
              <a:gd name="connsiteY60" fmla="*/ 2674064 h 4737715"/>
              <a:gd name="connsiteX61" fmla="*/ 296738 w 2264421"/>
              <a:gd name="connsiteY61" fmla="*/ 3866238 h 4737715"/>
              <a:gd name="connsiteX62" fmla="*/ 199413 w 2264421"/>
              <a:gd name="connsiteY62" fmla="*/ 2507140 h 4737715"/>
              <a:gd name="connsiteX63" fmla="*/ 141200 w 2264421"/>
              <a:gd name="connsiteY63" fmla="*/ 2799380 h 4737715"/>
              <a:gd name="connsiteX64" fmla="*/ 77048 w 2264421"/>
              <a:gd name="connsiteY64" fmla="*/ 2459639 h 4737715"/>
              <a:gd name="connsiteX65" fmla="*/ 21288 w 2264421"/>
              <a:gd name="connsiteY65" fmla="*/ 2666831 h 4737715"/>
              <a:gd name="connsiteX66" fmla="*/ 52521 w 2264421"/>
              <a:gd name="connsiteY66" fmla="*/ 1908232 h 4737715"/>
              <a:gd name="connsiteX67" fmla="*/ 117443 w 2264421"/>
              <a:gd name="connsiteY67" fmla="*/ 1997171 h 4737715"/>
              <a:gd name="connsiteX0" fmla="*/ 117443 w 2264421"/>
              <a:gd name="connsiteY0" fmla="*/ 1993696 h 4734240"/>
              <a:gd name="connsiteX1" fmla="*/ 100021 w 2264421"/>
              <a:gd name="connsiteY1" fmla="*/ 1786003 h 4734240"/>
              <a:gd name="connsiteX2" fmla="*/ 147523 w 2264421"/>
              <a:gd name="connsiteY2" fmla="*/ 919104 h 4734240"/>
              <a:gd name="connsiteX3" fmla="*/ 64395 w 2264421"/>
              <a:gd name="connsiteY3" fmla="*/ 901291 h 4734240"/>
              <a:gd name="connsiteX4" fmla="*/ 64856 w 2264421"/>
              <a:gd name="connsiteY4" fmla="*/ 660663 h 4734240"/>
              <a:gd name="connsiteX5" fmla="*/ 115977 w 2264421"/>
              <a:gd name="connsiteY5" fmla="*/ 274089 h 4734240"/>
              <a:gd name="connsiteX6" fmla="*/ 633180 w 2264421"/>
              <a:gd name="connsiteY6" fmla="*/ 547223 h 4734240"/>
              <a:gd name="connsiteX7" fmla="*/ 1055600 w 2264421"/>
              <a:gd name="connsiteY7" fmla="*/ 3895 h 4734240"/>
              <a:gd name="connsiteX8" fmla="*/ 1326526 w 2264421"/>
              <a:gd name="connsiteY8" fmla="*/ 533968 h 4734240"/>
              <a:gd name="connsiteX9" fmla="*/ 1432034 w 2264421"/>
              <a:gd name="connsiteY9" fmla="*/ 401106 h 4734240"/>
              <a:gd name="connsiteX10" fmla="*/ 1451572 w 2264421"/>
              <a:gd name="connsiteY10" fmla="*/ 252614 h 4734240"/>
              <a:gd name="connsiteX11" fmla="*/ 1557080 w 2264421"/>
              <a:gd name="connsiteY11" fmla="*/ 369845 h 4734240"/>
              <a:gd name="connsiteX12" fmla="*/ 1622604 w 2264421"/>
              <a:gd name="connsiteY12" fmla="*/ 367469 h 4734240"/>
              <a:gd name="connsiteX13" fmla="*/ 1740742 w 2264421"/>
              <a:gd name="connsiteY13" fmla="*/ 401106 h 4734240"/>
              <a:gd name="connsiteX14" fmla="*/ 1760280 w 2264421"/>
              <a:gd name="connsiteY14" fmla="*/ 549599 h 4734240"/>
              <a:gd name="connsiteX15" fmla="*/ 1846249 w 2264421"/>
              <a:gd name="connsiteY15" fmla="*/ 424553 h 4734240"/>
              <a:gd name="connsiteX16" fmla="*/ 1862462 w 2264421"/>
              <a:gd name="connsiteY16" fmla="*/ 527684 h 4734240"/>
              <a:gd name="connsiteX17" fmla="*/ 1928311 w 2264421"/>
              <a:gd name="connsiteY17" fmla="*/ 674645 h 4734240"/>
              <a:gd name="connsiteX18" fmla="*/ 1889234 w 2264421"/>
              <a:gd name="connsiteY18" fmla="*/ 784060 h 4734240"/>
              <a:gd name="connsiteX19" fmla="*/ 1889234 w 2264421"/>
              <a:gd name="connsiteY19" fmla="*/ 1006799 h 4734240"/>
              <a:gd name="connsiteX20" fmla="*/ 1916588 w 2264421"/>
              <a:gd name="connsiteY20" fmla="*/ 827045 h 4734240"/>
              <a:gd name="connsiteX21" fmla="*/ 2026003 w 2264421"/>
              <a:gd name="connsiteY21" fmla="*/ 780153 h 4734240"/>
              <a:gd name="connsiteX22" fmla="*/ 2022096 w 2264421"/>
              <a:gd name="connsiteY22" fmla="*/ 881753 h 4734240"/>
              <a:gd name="connsiteX23" fmla="*/ 2119788 w 2264421"/>
              <a:gd name="connsiteY23" fmla="*/ 768429 h 4734240"/>
              <a:gd name="connsiteX24" fmla="*/ 2131511 w 2264421"/>
              <a:gd name="connsiteY24" fmla="*/ 862214 h 4734240"/>
              <a:gd name="connsiteX25" fmla="*/ 2174496 w 2264421"/>
              <a:gd name="connsiteY25" fmla="*/ 928645 h 4734240"/>
              <a:gd name="connsiteX26" fmla="*/ 2123696 w 2264421"/>
              <a:gd name="connsiteY26" fmla="*/ 967722 h 4734240"/>
              <a:gd name="connsiteX27" fmla="*/ 2115880 w 2264421"/>
              <a:gd name="connsiteY27" fmla="*/ 1303783 h 4734240"/>
              <a:gd name="connsiteX28" fmla="*/ 2182310 w 2264421"/>
              <a:gd name="connsiteY28" fmla="*/ 1190460 h 4734240"/>
              <a:gd name="connsiteX29" fmla="*/ 2201848 w 2264421"/>
              <a:gd name="connsiteY29" fmla="*/ 1467906 h 4734240"/>
              <a:gd name="connsiteX30" fmla="*/ 2264371 w 2264421"/>
              <a:gd name="connsiteY30" fmla="*/ 1518706 h 4734240"/>
              <a:gd name="connsiteX31" fmla="*/ 2240925 w 2264421"/>
              <a:gd name="connsiteY31" fmla="*/ 2179106 h 4734240"/>
              <a:gd name="connsiteX32" fmla="*/ 2115879 w 2264421"/>
              <a:gd name="connsiteY32" fmla="*/ 2487814 h 4734240"/>
              <a:gd name="connsiteX33" fmla="*/ 2068988 w 2264421"/>
              <a:gd name="connsiteY33" fmla="*/ 2898122 h 4734240"/>
              <a:gd name="connsiteX34" fmla="*/ 2049449 w 2264421"/>
              <a:gd name="connsiteY34" fmla="*/ 3335783 h 4734240"/>
              <a:gd name="connsiteX35" fmla="*/ 2014280 w 2264421"/>
              <a:gd name="connsiteY35" fmla="*/ 3425660 h 4734240"/>
              <a:gd name="connsiteX36" fmla="*/ 2057266 w 2264421"/>
              <a:gd name="connsiteY36" fmla="*/ 3511629 h 4734240"/>
              <a:gd name="connsiteX37" fmla="*/ 2022097 w 2264421"/>
              <a:gd name="connsiteY37" fmla="*/ 3601506 h 4734240"/>
              <a:gd name="connsiteX38" fmla="*/ 2022097 w 2264421"/>
              <a:gd name="connsiteY38" fmla="*/ 3898491 h 4734240"/>
              <a:gd name="connsiteX39" fmla="*/ 1959573 w 2264421"/>
              <a:gd name="connsiteY39" fmla="*/ 3601506 h 4734240"/>
              <a:gd name="connsiteX40" fmla="*/ 1873604 w 2264421"/>
              <a:gd name="connsiteY40" fmla="*/ 3664029 h 4734240"/>
              <a:gd name="connsiteX41" fmla="*/ 1869697 w 2264421"/>
              <a:gd name="connsiteY41" fmla="*/ 4089968 h 4734240"/>
              <a:gd name="connsiteX42" fmla="*/ 1818898 w 2264421"/>
              <a:gd name="connsiteY42" fmla="*/ 3976645 h 4734240"/>
              <a:gd name="connsiteX43" fmla="*/ 1818898 w 2264421"/>
              <a:gd name="connsiteY43" fmla="*/ 4316614 h 4734240"/>
              <a:gd name="connsiteX44" fmla="*/ 1752468 w 2264421"/>
              <a:gd name="connsiteY44" fmla="*/ 3867230 h 4734240"/>
              <a:gd name="connsiteX45" fmla="*/ 1607883 w 2264421"/>
              <a:gd name="connsiteY45" fmla="*/ 3273261 h 4734240"/>
              <a:gd name="connsiteX46" fmla="*/ 1768099 w 2264421"/>
              <a:gd name="connsiteY46" fmla="*/ 4672214 h 4734240"/>
              <a:gd name="connsiteX47" fmla="*/ 1420315 w 2264421"/>
              <a:gd name="connsiteY47" fmla="*/ 3523353 h 4734240"/>
              <a:gd name="connsiteX48" fmla="*/ 1412500 w 2264421"/>
              <a:gd name="connsiteY48" fmla="*/ 4269722 h 4734240"/>
              <a:gd name="connsiteX49" fmla="*/ 1342161 w 2264421"/>
              <a:gd name="connsiteY49" fmla="*/ 4019629 h 4734240"/>
              <a:gd name="connsiteX50" fmla="*/ 1342160 w 2264421"/>
              <a:gd name="connsiteY50" fmla="*/ 4433845 h 4734240"/>
              <a:gd name="connsiteX51" fmla="*/ 1181946 w 2264421"/>
              <a:gd name="connsiteY51" fmla="*/ 4136860 h 4734240"/>
              <a:gd name="connsiteX52" fmla="*/ 1045176 w 2264421"/>
              <a:gd name="connsiteY52" fmla="*/ 3828153 h 4734240"/>
              <a:gd name="connsiteX53" fmla="*/ 982653 w 2264421"/>
              <a:gd name="connsiteY53" fmla="*/ 3875045 h 4734240"/>
              <a:gd name="connsiteX54" fmla="*/ 978746 w 2264421"/>
              <a:gd name="connsiteY54" fmla="*/ 3972736 h 4734240"/>
              <a:gd name="connsiteX55" fmla="*/ 897548 w 2264421"/>
              <a:gd name="connsiteY55" fmla="*/ 3958882 h 4734240"/>
              <a:gd name="connsiteX56" fmla="*/ 836293 w 2264421"/>
              <a:gd name="connsiteY56" fmla="*/ 3804808 h 4734240"/>
              <a:gd name="connsiteX57" fmla="*/ 770978 w 2264421"/>
              <a:gd name="connsiteY57" fmla="*/ 4190756 h 4734240"/>
              <a:gd name="connsiteX58" fmla="*/ 687851 w 2264421"/>
              <a:gd name="connsiteY58" fmla="*/ 3858248 h 4734240"/>
              <a:gd name="connsiteX59" fmla="*/ 616599 w 2264421"/>
              <a:gd name="connsiteY59" fmla="*/ 4238258 h 4734240"/>
              <a:gd name="connsiteX60" fmla="*/ 449113 w 2264421"/>
              <a:gd name="connsiteY60" fmla="*/ 4128258 h 4734240"/>
              <a:gd name="connsiteX61" fmla="*/ 271836 w 2264421"/>
              <a:gd name="connsiteY61" fmla="*/ 2670589 h 4734240"/>
              <a:gd name="connsiteX62" fmla="*/ 296738 w 2264421"/>
              <a:gd name="connsiteY62" fmla="*/ 3862763 h 4734240"/>
              <a:gd name="connsiteX63" fmla="*/ 199413 w 2264421"/>
              <a:gd name="connsiteY63" fmla="*/ 2503665 h 4734240"/>
              <a:gd name="connsiteX64" fmla="*/ 141200 w 2264421"/>
              <a:gd name="connsiteY64" fmla="*/ 2795905 h 4734240"/>
              <a:gd name="connsiteX65" fmla="*/ 77048 w 2264421"/>
              <a:gd name="connsiteY65" fmla="*/ 2456164 h 4734240"/>
              <a:gd name="connsiteX66" fmla="*/ 21288 w 2264421"/>
              <a:gd name="connsiteY66" fmla="*/ 2663356 h 4734240"/>
              <a:gd name="connsiteX67" fmla="*/ 52521 w 2264421"/>
              <a:gd name="connsiteY67" fmla="*/ 1904757 h 4734240"/>
              <a:gd name="connsiteX68" fmla="*/ 117443 w 2264421"/>
              <a:gd name="connsiteY68" fmla="*/ 1993696 h 4734240"/>
              <a:gd name="connsiteX0" fmla="*/ 117443 w 2264421"/>
              <a:gd name="connsiteY0" fmla="*/ 1992795 h 4733339"/>
              <a:gd name="connsiteX1" fmla="*/ 100021 w 2264421"/>
              <a:gd name="connsiteY1" fmla="*/ 1785102 h 4733339"/>
              <a:gd name="connsiteX2" fmla="*/ 147523 w 2264421"/>
              <a:gd name="connsiteY2" fmla="*/ 918203 h 4733339"/>
              <a:gd name="connsiteX3" fmla="*/ 64395 w 2264421"/>
              <a:gd name="connsiteY3" fmla="*/ 900390 h 4733339"/>
              <a:gd name="connsiteX4" fmla="*/ 64856 w 2264421"/>
              <a:gd name="connsiteY4" fmla="*/ 659762 h 4733339"/>
              <a:gd name="connsiteX5" fmla="*/ 115977 w 2264421"/>
              <a:gd name="connsiteY5" fmla="*/ 273188 h 4733339"/>
              <a:gd name="connsiteX6" fmla="*/ 633180 w 2264421"/>
              <a:gd name="connsiteY6" fmla="*/ 546322 h 4733339"/>
              <a:gd name="connsiteX7" fmla="*/ 1055600 w 2264421"/>
              <a:gd name="connsiteY7" fmla="*/ 2994 h 4733339"/>
              <a:gd name="connsiteX8" fmla="*/ 1279634 w 2264421"/>
              <a:gd name="connsiteY8" fmla="*/ 423651 h 4733339"/>
              <a:gd name="connsiteX9" fmla="*/ 1326526 w 2264421"/>
              <a:gd name="connsiteY9" fmla="*/ 533067 h 4733339"/>
              <a:gd name="connsiteX10" fmla="*/ 1432034 w 2264421"/>
              <a:gd name="connsiteY10" fmla="*/ 400205 h 4733339"/>
              <a:gd name="connsiteX11" fmla="*/ 1451572 w 2264421"/>
              <a:gd name="connsiteY11" fmla="*/ 251713 h 4733339"/>
              <a:gd name="connsiteX12" fmla="*/ 1557080 w 2264421"/>
              <a:gd name="connsiteY12" fmla="*/ 368944 h 4733339"/>
              <a:gd name="connsiteX13" fmla="*/ 1622604 w 2264421"/>
              <a:gd name="connsiteY13" fmla="*/ 366568 h 4733339"/>
              <a:gd name="connsiteX14" fmla="*/ 1740742 w 2264421"/>
              <a:gd name="connsiteY14" fmla="*/ 400205 h 4733339"/>
              <a:gd name="connsiteX15" fmla="*/ 1760280 w 2264421"/>
              <a:gd name="connsiteY15" fmla="*/ 548698 h 4733339"/>
              <a:gd name="connsiteX16" fmla="*/ 1846249 w 2264421"/>
              <a:gd name="connsiteY16" fmla="*/ 423652 h 4733339"/>
              <a:gd name="connsiteX17" fmla="*/ 1862462 w 2264421"/>
              <a:gd name="connsiteY17" fmla="*/ 526783 h 4733339"/>
              <a:gd name="connsiteX18" fmla="*/ 1928311 w 2264421"/>
              <a:gd name="connsiteY18" fmla="*/ 673744 h 4733339"/>
              <a:gd name="connsiteX19" fmla="*/ 1889234 w 2264421"/>
              <a:gd name="connsiteY19" fmla="*/ 783159 h 4733339"/>
              <a:gd name="connsiteX20" fmla="*/ 1889234 w 2264421"/>
              <a:gd name="connsiteY20" fmla="*/ 1005898 h 4733339"/>
              <a:gd name="connsiteX21" fmla="*/ 1916588 w 2264421"/>
              <a:gd name="connsiteY21" fmla="*/ 826144 h 4733339"/>
              <a:gd name="connsiteX22" fmla="*/ 2026003 w 2264421"/>
              <a:gd name="connsiteY22" fmla="*/ 779252 h 4733339"/>
              <a:gd name="connsiteX23" fmla="*/ 2022096 w 2264421"/>
              <a:gd name="connsiteY23" fmla="*/ 880852 h 4733339"/>
              <a:gd name="connsiteX24" fmla="*/ 2119788 w 2264421"/>
              <a:gd name="connsiteY24" fmla="*/ 767528 h 4733339"/>
              <a:gd name="connsiteX25" fmla="*/ 2131511 w 2264421"/>
              <a:gd name="connsiteY25" fmla="*/ 861313 h 4733339"/>
              <a:gd name="connsiteX26" fmla="*/ 2174496 w 2264421"/>
              <a:gd name="connsiteY26" fmla="*/ 927744 h 4733339"/>
              <a:gd name="connsiteX27" fmla="*/ 2123696 w 2264421"/>
              <a:gd name="connsiteY27" fmla="*/ 966821 h 4733339"/>
              <a:gd name="connsiteX28" fmla="*/ 2115880 w 2264421"/>
              <a:gd name="connsiteY28" fmla="*/ 1302882 h 4733339"/>
              <a:gd name="connsiteX29" fmla="*/ 2182310 w 2264421"/>
              <a:gd name="connsiteY29" fmla="*/ 1189559 h 4733339"/>
              <a:gd name="connsiteX30" fmla="*/ 2201848 w 2264421"/>
              <a:gd name="connsiteY30" fmla="*/ 1467005 h 4733339"/>
              <a:gd name="connsiteX31" fmla="*/ 2264371 w 2264421"/>
              <a:gd name="connsiteY31" fmla="*/ 1517805 h 4733339"/>
              <a:gd name="connsiteX32" fmla="*/ 2240925 w 2264421"/>
              <a:gd name="connsiteY32" fmla="*/ 2178205 h 4733339"/>
              <a:gd name="connsiteX33" fmla="*/ 2115879 w 2264421"/>
              <a:gd name="connsiteY33" fmla="*/ 2486913 h 4733339"/>
              <a:gd name="connsiteX34" fmla="*/ 2068988 w 2264421"/>
              <a:gd name="connsiteY34" fmla="*/ 2897221 h 4733339"/>
              <a:gd name="connsiteX35" fmla="*/ 2049449 w 2264421"/>
              <a:gd name="connsiteY35" fmla="*/ 3334882 h 4733339"/>
              <a:gd name="connsiteX36" fmla="*/ 2014280 w 2264421"/>
              <a:gd name="connsiteY36" fmla="*/ 3424759 h 4733339"/>
              <a:gd name="connsiteX37" fmla="*/ 2057266 w 2264421"/>
              <a:gd name="connsiteY37" fmla="*/ 3510728 h 4733339"/>
              <a:gd name="connsiteX38" fmla="*/ 2022097 w 2264421"/>
              <a:gd name="connsiteY38" fmla="*/ 3600605 h 4733339"/>
              <a:gd name="connsiteX39" fmla="*/ 2022097 w 2264421"/>
              <a:gd name="connsiteY39" fmla="*/ 3897590 h 4733339"/>
              <a:gd name="connsiteX40" fmla="*/ 1959573 w 2264421"/>
              <a:gd name="connsiteY40" fmla="*/ 3600605 h 4733339"/>
              <a:gd name="connsiteX41" fmla="*/ 1873604 w 2264421"/>
              <a:gd name="connsiteY41" fmla="*/ 3663128 h 4733339"/>
              <a:gd name="connsiteX42" fmla="*/ 1869697 w 2264421"/>
              <a:gd name="connsiteY42" fmla="*/ 4089067 h 4733339"/>
              <a:gd name="connsiteX43" fmla="*/ 1818898 w 2264421"/>
              <a:gd name="connsiteY43" fmla="*/ 3975744 h 4733339"/>
              <a:gd name="connsiteX44" fmla="*/ 1818898 w 2264421"/>
              <a:gd name="connsiteY44" fmla="*/ 4315713 h 4733339"/>
              <a:gd name="connsiteX45" fmla="*/ 1752468 w 2264421"/>
              <a:gd name="connsiteY45" fmla="*/ 3866329 h 4733339"/>
              <a:gd name="connsiteX46" fmla="*/ 1607883 w 2264421"/>
              <a:gd name="connsiteY46" fmla="*/ 3272360 h 4733339"/>
              <a:gd name="connsiteX47" fmla="*/ 1768099 w 2264421"/>
              <a:gd name="connsiteY47" fmla="*/ 4671313 h 4733339"/>
              <a:gd name="connsiteX48" fmla="*/ 1420315 w 2264421"/>
              <a:gd name="connsiteY48" fmla="*/ 3522452 h 4733339"/>
              <a:gd name="connsiteX49" fmla="*/ 1412500 w 2264421"/>
              <a:gd name="connsiteY49" fmla="*/ 4268821 h 4733339"/>
              <a:gd name="connsiteX50" fmla="*/ 1342161 w 2264421"/>
              <a:gd name="connsiteY50" fmla="*/ 4018728 h 4733339"/>
              <a:gd name="connsiteX51" fmla="*/ 1342160 w 2264421"/>
              <a:gd name="connsiteY51" fmla="*/ 4432944 h 4733339"/>
              <a:gd name="connsiteX52" fmla="*/ 1181946 w 2264421"/>
              <a:gd name="connsiteY52" fmla="*/ 4135959 h 4733339"/>
              <a:gd name="connsiteX53" fmla="*/ 1045176 w 2264421"/>
              <a:gd name="connsiteY53" fmla="*/ 3827252 h 4733339"/>
              <a:gd name="connsiteX54" fmla="*/ 982653 w 2264421"/>
              <a:gd name="connsiteY54" fmla="*/ 3874144 h 4733339"/>
              <a:gd name="connsiteX55" fmla="*/ 978746 w 2264421"/>
              <a:gd name="connsiteY55" fmla="*/ 3971835 h 4733339"/>
              <a:gd name="connsiteX56" fmla="*/ 897548 w 2264421"/>
              <a:gd name="connsiteY56" fmla="*/ 3957981 h 4733339"/>
              <a:gd name="connsiteX57" fmla="*/ 836293 w 2264421"/>
              <a:gd name="connsiteY57" fmla="*/ 3803907 h 4733339"/>
              <a:gd name="connsiteX58" fmla="*/ 770978 w 2264421"/>
              <a:gd name="connsiteY58" fmla="*/ 4189855 h 4733339"/>
              <a:gd name="connsiteX59" fmla="*/ 687851 w 2264421"/>
              <a:gd name="connsiteY59" fmla="*/ 3857347 h 4733339"/>
              <a:gd name="connsiteX60" fmla="*/ 616599 w 2264421"/>
              <a:gd name="connsiteY60" fmla="*/ 4237357 h 4733339"/>
              <a:gd name="connsiteX61" fmla="*/ 449113 w 2264421"/>
              <a:gd name="connsiteY61" fmla="*/ 4127357 h 4733339"/>
              <a:gd name="connsiteX62" fmla="*/ 271836 w 2264421"/>
              <a:gd name="connsiteY62" fmla="*/ 2669688 h 4733339"/>
              <a:gd name="connsiteX63" fmla="*/ 296738 w 2264421"/>
              <a:gd name="connsiteY63" fmla="*/ 3861862 h 4733339"/>
              <a:gd name="connsiteX64" fmla="*/ 199413 w 2264421"/>
              <a:gd name="connsiteY64" fmla="*/ 2502764 h 4733339"/>
              <a:gd name="connsiteX65" fmla="*/ 141200 w 2264421"/>
              <a:gd name="connsiteY65" fmla="*/ 2795004 h 4733339"/>
              <a:gd name="connsiteX66" fmla="*/ 77048 w 2264421"/>
              <a:gd name="connsiteY66" fmla="*/ 2455263 h 4733339"/>
              <a:gd name="connsiteX67" fmla="*/ 21288 w 2264421"/>
              <a:gd name="connsiteY67" fmla="*/ 2662455 h 4733339"/>
              <a:gd name="connsiteX68" fmla="*/ 52521 w 2264421"/>
              <a:gd name="connsiteY68" fmla="*/ 1903856 h 4733339"/>
              <a:gd name="connsiteX69" fmla="*/ 117443 w 2264421"/>
              <a:gd name="connsiteY69" fmla="*/ 1992795 h 4733339"/>
              <a:gd name="connsiteX0" fmla="*/ 117443 w 2264421"/>
              <a:gd name="connsiteY0" fmla="*/ 1993015 h 4733559"/>
              <a:gd name="connsiteX1" fmla="*/ 100021 w 2264421"/>
              <a:gd name="connsiteY1" fmla="*/ 1785322 h 4733559"/>
              <a:gd name="connsiteX2" fmla="*/ 147523 w 2264421"/>
              <a:gd name="connsiteY2" fmla="*/ 918423 h 4733559"/>
              <a:gd name="connsiteX3" fmla="*/ 64395 w 2264421"/>
              <a:gd name="connsiteY3" fmla="*/ 900610 h 4733559"/>
              <a:gd name="connsiteX4" fmla="*/ 64856 w 2264421"/>
              <a:gd name="connsiteY4" fmla="*/ 659982 h 4733559"/>
              <a:gd name="connsiteX5" fmla="*/ 115977 w 2264421"/>
              <a:gd name="connsiteY5" fmla="*/ 273408 h 4733559"/>
              <a:gd name="connsiteX6" fmla="*/ 633180 w 2264421"/>
              <a:gd name="connsiteY6" fmla="*/ 546542 h 4733559"/>
              <a:gd name="connsiteX7" fmla="*/ 1055600 w 2264421"/>
              <a:gd name="connsiteY7" fmla="*/ 3214 h 4733559"/>
              <a:gd name="connsiteX8" fmla="*/ 1256188 w 2264421"/>
              <a:gd name="connsiteY8" fmla="*/ 525471 h 4733559"/>
              <a:gd name="connsiteX9" fmla="*/ 1279634 w 2264421"/>
              <a:gd name="connsiteY9" fmla="*/ 423871 h 4733559"/>
              <a:gd name="connsiteX10" fmla="*/ 1326526 w 2264421"/>
              <a:gd name="connsiteY10" fmla="*/ 533287 h 4733559"/>
              <a:gd name="connsiteX11" fmla="*/ 1432034 w 2264421"/>
              <a:gd name="connsiteY11" fmla="*/ 400425 h 4733559"/>
              <a:gd name="connsiteX12" fmla="*/ 1451572 w 2264421"/>
              <a:gd name="connsiteY12" fmla="*/ 251933 h 4733559"/>
              <a:gd name="connsiteX13" fmla="*/ 1557080 w 2264421"/>
              <a:gd name="connsiteY13" fmla="*/ 369164 h 4733559"/>
              <a:gd name="connsiteX14" fmla="*/ 1622604 w 2264421"/>
              <a:gd name="connsiteY14" fmla="*/ 366788 h 4733559"/>
              <a:gd name="connsiteX15" fmla="*/ 1740742 w 2264421"/>
              <a:gd name="connsiteY15" fmla="*/ 400425 h 4733559"/>
              <a:gd name="connsiteX16" fmla="*/ 1760280 w 2264421"/>
              <a:gd name="connsiteY16" fmla="*/ 548918 h 4733559"/>
              <a:gd name="connsiteX17" fmla="*/ 1846249 w 2264421"/>
              <a:gd name="connsiteY17" fmla="*/ 423872 h 4733559"/>
              <a:gd name="connsiteX18" fmla="*/ 1862462 w 2264421"/>
              <a:gd name="connsiteY18" fmla="*/ 527003 h 4733559"/>
              <a:gd name="connsiteX19" fmla="*/ 1928311 w 2264421"/>
              <a:gd name="connsiteY19" fmla="*/ 673964 h 4733559"/>
              <a:gd name="connsiteX20" fmla="*/ 1889234 w 2264421"/>
              <a:gd name="connsiteY20" fmla="*/ 783379 h 4733559"/>
              <a:gd name="connsiteX21" fmla="*/ 1889234 w 2264421"/>
              <a:gd name="connsiteY21" fmla="*/ 1006118 h 4733559"/>
              <a:gd name="connsiteX22" fmla="*/ 1916588 w 2264421"/>
              <a:gd name="connsiteY22" fmla="*/ 826364 h 4733559"/>
              <a:gd name="connsiteX23" fmla="*/ 2026003 w 2264421"/>
              <a:gd name="connsiteY23" fmla="*/ 779472 h 4733559"/>
              <a:gd name="connsiteX24" fmla="*/ 2022096 w 2264421"/>
              <a:gd name="connsiteY24" fmla="*/ 881072 h 4733559"/>
              <a:gd name="connsiteX25" fmla="*/ 2119788 w 2264421"/>
              <a:gd name="connsiteY25" fmla="*/ 767748 h 4733559"/>
              <a:gd name="connsiteX26" fmla="*/ 2131511 w 2264421"/>
              <a:gd name="connsiteY26" fmla="*/ 861533 h 4733559"/>
              <a:gd name="connsiteX27" fmla="*/ 2174496 w 2264421"/>
              <a:gd name="connsiteY27" fmla="*/ 927964 h 4733559"/>
              <a:gd name="connsiteX28" fmla="*/ 2123696 w 2264421"/>
              <a:gd name="connsiteY28" fmla="*/ 967041 h 4733559"/>
              <a:gd name="connsiteX29" fmla="*/ 2115880 w 2264421"/>
              <a:gd name="connsiteY29" fmla="*/ 1303102 h 4733559"/>
              <a:gd name="connsiteX30" fmla="*/ 2182310 w 2264421"/>
              <a:gd name="connsiteY30" fmla="*/ 1189779 h 4733559"/>
              <a:gd name="connsiteX31" fmla="*/ 2201848 w 2264421"/>
              <a:gd name="connsiteY31" fmla="*/ 1467225 h 4733559"/>
              <a:gd name="connsiteX32" fmla="*/ 2264371 w 2264421"/>
              <a:gd name="connsiteY32" fmla="*/ 1518025 h 4733559"/>
              <a:gd name="connsiteX33" fmla="*/ 2240925 w 2264421"/>
              <a:gd name="connsiteY33" fmla="*/ 2178425 h 4733559"/>
              <a:gd name="connsiteX34" fmla="*/ 2115879 w 2264421"/>
              <a:gd name="connsiteY34" fmla="*/ 2487133 h 4733559"/>
              <a:gd name="connsiteX35" fmla="*/ 2068988 w 2264421"/>
              <a:gd name="connsiteY35" fmla="*/ 2897441 h 4733559"/>
              <a:gd name="connsiteX36" fmla="*/ 2049449 w 2264421"/>
              <a:gd name="connsiteY36" fmla="*/ 3335102 h 4733559"/>
              <a:gd name="connsiteX37" fmla="*/ 2014280 w 2264421"/>
              <a:gd name="connsiteY37" fmla="*/ 3424979 h 4733559"/>
              <a:gd name="connsiteX38" fmla="*/ 2057266 w 2264421"/>
              <a:gd name="connsiteY38" fmla="*/ 3510948 h 4733559"/>
              <a:gd name="connsiteX39" fmla="*/ 2022097 w 2264421"/>
              <a:gd name="connsiteY39" fmla="*/ 3600825 h 4733559"/>
              <a:gd name="connsiteX40" fmla="*/ 2022097 w 2264421"/>
              <a:gd name="connsiteY40" fmla="*/ 3897810 h 4733559"/>
              <a:gd name="connsiteX41" fmla="*/ 1959573 w 2264421"/>
              <a:gd name="connsiteY41" fmla="*/ 3600825 h 4733559"/>
              <a:gd name="connsiteX42" fmla="*/ 1873604 w 2264421"/>
              <a:gd name="connsiteY42" fmla="*/ 3663348 h 4733559"/>
              <a:gd name="connsiteX43" fmla="*/ 1869697 w 2264421"/>
              <a:gd name="connsiteY43" fmla="*/ 4089287 h 4733559"/>
              <a:gd name="connsiteX44" fmla="*/ 1818898 w 2264421"/>
              <a:gd name="connsiteY44" fmla="*/ 3975964 h 4733559"/>
              <a:gd name="connsiteX45" fmla="*/ 1818898 w 2264421"/>
              <a:gd name="connsiteY45" fmla="*/ 4315933 h 4733559"/>
              <a:gd name="connsiteX46" fmla="*/ 1752468 w 2264421"/>
              <a:gd name="connsiteY46" fmla="*/ 3866549 h 4733559"/>
              <a:gd name="connsiteX47" fmla="*/ 1607883 w 2264421"/>
              <a:gd name="connsiteY47" fmla="*/ 3272580 h 4733559"/>
              <a:gd name="connsiteX48" fmla="*/ 1768099 w 2264421"/>
              <a:gd name="connsiteY48" fmla="*/ 4671533 h 4733559"/>
              <a:gd name="connsiteX49" fmla="*/ 1420315 w 2264421"/>
              <a:gd name="connsiteY49" fmla="*/ 3522672 h 4733559"/>
              <a:gd name="connsiteX50" fmla="*/ 1412500 w 2264421"/>
              <a:gd name="connsiteY50" fmla="*/ 4269041 h 4733559"/>
              <a:gd name="connsiteX51" fmla="*/ 1342161 w 2264421"/>
              <a:gd name="connsiteY51" fmla="*/ 4018948 h 4733559"/>
              <a:gd name="connsiteX52" fmla="*/ 1342160 w 2264421"/>
              <a:gd name="connsiteY52" fmla="*/ 4433164 h 4733559"/>
              <a:gd name="connsiteX53" fmla="*/ 1181946 w 2264421"/>
              <a:gd name="connsiteY53" fmla="*/ 4136179 h 4733559"/>
              <a:gd name="connsiteX54" fmla="*/ 1045176 w 2264421"/>
              <a:gd name="connsiteY54" fmla="*/ 3827472 h 4733559"/>
              <a:gd name="connsiteX55" fmla="*/ 982653 w 2264421"/>
              <a:gd name="connsiteY55" fmla="*/ 3874364 h 4733559"/>
              <a:gd name="connsiteX56" fmla="*/ 978746 w 2264421"/>
              <a:gd name="connsiteY56" fmla="*/ 3972055 h 4733559"/>
              <a:gd name="connsiteX57" fmla="*/ 897548 w 2264421"/>
              <a:gd name="connsiteY57" fmla="*/ 3958201 h 4733559"/>
              <a:gd name="connsiteX58" fmla="*/ 836293 w 2264421"/>
              <a:gd name="connsiteY58" fmla="*/ 3804127 h 4733559"/>
              <a:gd name="connsiteX59" fmla="*/ 770978 w 2264421"/>
              <a:gd name="connsiteY59" fmla="*/ 4190075 h 4733559"/>
              <a:gd name="connsiteX60" fmla="*/ 687851 w 2264421"/>
              <a:gd name="connsiteY60" fmla="*/ 3857567 h 4733559"/>
              <a:gd name="connsiteX61" fmla="*/ 616599 w 2264421"/>
              <a:gd name="connsiteY61" fmla="*/ 4237577 h 4733559"/>
              <a:gd name="connsiteX62" fmla="*/ 449113 w 2264421"/>
              <a:gd name="connsiteY62" fmla="*/ 4127577 h 4733559"/>
              <a:gd name="connsiteX63" fmla="*/ 271836 w 2264421"/>
              <a:gd name="connsiteY63" fmla="*/ 2669908 h 4733559"/>
              <a:gd name="connsiteX64" fmla="*/ 296738 w 2264421"/>
              <a:gd name="connsiteY64" fmla="*/ 3862082 h 4733559"/>
              <a:gd name="connsiteX65" fmla="*/ 199413 w 2264421"/>
              <a:gd name="connsiteY65" fmla="*/ 2502984 h 4733559"/>
              <a:gd name="connsiteX66" fmla="*/ 141200 w 2264421"/>
              <a:gd name="connsiteY66" fmla="*/ 2795224 h 4733559"/>
              <a:gd name="connsiteX67" fmla="*/ 77048 w 2264421"/>
              <a:gd name="connsiteY67" fmla="*/ 2455483 h 4733559"/>
              <a:gd name="connsiteX68" fmla="*/ 21288 w 2264421"/>
              <a:gd name="connsiteY68" fmla="*/ 2662675 h 4733559"/>
              <a:gd name="connsiteX69" fmla="*/ 52521 w 2264421"/>
              <a:gd name="connsiteY69" fmla="*/ 1904076 h 4733559"/>
              <a:gd name="connsiteX70" fmla="*/ 117443 w 2264421"/>
              <a:gd name="connsiteY70" fmla="*/ 1993015 h 4733559"/>
              <a:gd name="connsiteX0" fmla="*/ 117443 w 2264421"/>
              <a:gd name="connsiteY0" fmla="*/ 1992541 h 4733085"/>
              <a:gd name="connsiteX1" fmla="*/ 100021 w 2264421"/>
              <a:gd name="connsiteY1" fmla="*/ 1784848 h 4733085"/>
              <a:gd name="connsiteX2" fmla="*/ 147523 w 2264421"/>
              <a:gd name="connsiteY2" fmla="*/ 917949 h 4733085"/>
              <a:gd name="connsiteX3" fmla="*/ 64395 w 2264421"/>
              <a:gd name="connsiteY3" fmla="*/ 900136 h 4733085"/>
              <a:gd name="connsiteX4" fmla="*/ 64856 w 2264421"/>
              <a:gd name="connsiteY4" fmla="*/ 659508 h 4733085"/>
              <a:gd name="connsiteX5" fmla="*/ 115977 w 2264421"/>
              <a:gd name="connsiteY5" fmla="*/ 272934 h 4733085"/>
              <a:gd name="connsiteX6" fmla="*/ 633180 w 2264421"/>
              <a:gd name="connsiteY6" fmla="*/ 546068 h 4733085"/>
              <a:gd name="connsiteX7" fmla="*/ 1055600 w 2264421"/>
              <a:gd name="connsiteY7" fmla="*/ 2740 h 4733085"/>
              <a:gd name="connsiteX8" fmla="*/ 1181942 w 2264421"/>
              <a:gd name="connsiteY8" fmla="*/ 384320 h 4733085"/>
              <a:gd name="connsiteX9" fmla="*/ 1256188 w 2264421"/>
              <a:gd name="connsiteY9" fmla="*/ 524997 h 4733085"/>
              <a:gd name="connsiteX10" fmla="*/ 1279634 w 2264421"/>
              <a:gd name="connsiteY10" fmla="*/ 423397 h 4733085"/>
              <a:gd name="connsiteX11" fmla="*/ 1326526 w 2264421"/>
              <a:gd name="connsiteY11" fmla="*/ 532813 h 4733085"/>
              <a:gd name="connsiteX12" fmla="*/ 1432034 w 2264421"/>
              <a:gd name="connsiteY12" fmla="*/ 399951 h 4733085"/>
              <a:gd name="connsiteX13" fmla="*/ 1451572 w 2264421"/>
              <a:gd name="connsiteY13" fmla="*/ 251459 h 4733085"/>
              <a:gd name="connsiteX14" fmla="*/ 1557080 w 2264421"/>
              <a:gd name="connsiteY14" fmla="*/ 368690 h 4733085"/>
              <a:gd name="connsiteX15" fmla="*/ 1622604 w 2264421"/>
              <a:gd name="connsiteY15" fmla="*/ 366314 h 4733085"/>
              <a:gd name="connsiteX16" fmla="*/ 1740742 w 2264421"/>
              <a:gd name="connsiteY16" fmla="*/ 399951 h 4733085"/>
              <a:gd name="connsiteX17" fmla="*/ 1760280 w 2264421"/>
              <a:gd name="connsiteY17" fmla="*/ 548444 h 4733085"/>
              <a:gd name="connsiteX18" fmla="*/ 1846249 w 2264421"/>
              <a:gd name="connsiteY18" fmla="*/ 423398 h 4733085"/>
              <a:gd name="connsiteX19" fmla="*/ 1862462 w 2264421"/>
              <a:gd name="connsiteY19" fmla="*/ 526529 h 4733085"/>
              <a:gd name="connsiteX20" fmla="*/ 1928311 w 2264421"/>
              <a:gd name="connsiteY20" fmla="*/ 673490 h 4733085"/>
              <a:gd name="connsiteX21" fmla="*/ 1889234 w 2264421"/>
              <a:gd name="connsiteY21" fmla="*/ 782905 h 4733085"/>
              <a:gd name="connsiteX22" fmla="*/ 1889234 w 2264421"/>
              <a:gd name="connsiteY22" fmla="*/ 1005644 h 4733085"/>
              <a:gd name="connsiteX23" fmla="*/ 1916588 w 2264421"/>
              <a:gd name="connsiteY23" fmla="*/ 825890 h 4733085"/>
              <a:gd name="connsiteX24" fmla="*/ 2026003 w 2264421"/>
              <a:gd name="connsiteY24" fmla="*/ 778998 h 4733085"/>
              <a:gd name="connsiteX25" fmla="*/ 2022096 w 2264421"/>
              <a:gd name="connsiteY25" fmla="*/ 880598 h 4733085"/>
              <a:gd name="connsiteX26" fmla="*/ 2119788 w 2264421"/>
              <a:gd name="connsiteY26" fmla="*/ 767274 h 4733085"/>
              <a:gd name="connsiteX27" fmla="*/ 2131511 w 2264421"/>
              <a:gd name="connsiteY27" fmla="*/ 861059 h 4733085"/>
              <a:gd name="connsiteX28" fmla="*/ 2174496 w 2264421"/>
              <a:gd name="connsiteY28" fmla="*/ 927490 h 4733085"/>
              <a:gd name="connsiteX29" fmla="*/ 2123696 w 2264421"/>
              <a:gd name="connsiteY29" fmla="*/ 966567 h 4733085"/>
              <a:gd name="connsiteX30" fmla="*/ 2115880 w 2264421"/>
              <a:gd name="connsiteY30" fmla="*/ 1302628 h 4733085"/>
              <a:gd name="connsiteX31" fmla="*/ 2182310 w 2264421"/>
              <a:gd name="connsiteY31" fmla="*/ 1189305 h 4733085"/>
              <a:gd name="connsiteX32" fmla="*/ 2201848 w 2264421"/>
              <a:gd name="connsiteY32" fmla="*/ 1466751 h 4733085"/>
              <a:gd name="connsiteX33" fmla="*/ 2264371 w 2264421"/>
              <a:gd name="connsiteY33" fmla="*/ 1517551 h 4733085"/>
              <a:gd name="connsiteX34" fmla="*/ 2240925 w 2264421"/>
              <a:gd name="connsiteY34" fmla="*/ 2177951 h 4733085"/>
              <a:gd name="connsiteX35" fmla="*/ 2115879 w 2264421"/>
              <a:gd name="connsiteY35" fmla="*/ 2486659 h 4733085"/>
              <a:gd name="connsiteX36" fmla="*/ 2068988 w 2264421"/>
              <a:gd name="connsiteY36" fmla="*/ 2896967 h 4733085"/>
              <a:gd name="connsiteX37" fmla="*/ 2049449 w 2264421"/>
              <a:gd name="connsiteY37" fmla="*/ 3334628 h 4733085"/>
              <a:gd name="connsiteX38" fmla="*/ 2014280 w 2264421"/>
              <a:gd name="connsiteY38" fmla="*/ 3424505 h 4733085"/>
              <a:gd name="connsiteX39" fmla="*/ 2057266 w 2264421"/>
              <a:gd name="connsiteY39" fmla="*/ 3510474 h 4733085"/>
              <a:gd name="connsiteX40" fmla="*/ 2022097 w 2264421"/>
              <a:gd name="connsiteY40" fmla="*/ 3600351 h 4733085"/>
              <a:gd name="connsiteX41" fmla="*/ 2022097 w 2264421"/>
              <a:gd name="connsiteY41" fmla="*/ 3897336 h 4733085"/>
              <a:gd name="connsiteX42" fmla="*/ 1959573 w 2264421"/>
              <a:gd name="connsiteY42" fmla="*/ 3600351 h 4733085"/>
              <a:gd name="connsiteX43" fmla="*/ 1873604 w 2264421"/>
              <a:gd name="connsiteY43" fmla="*/ 3662874 h 4733085"/>
              <a:gd name="connsiteX44" fmla="*/ 1869697 w 2264421"/>
              <a:gd name="connsiteY44" fmla="*/ 4088813 h 4733085"/>
              <a:gd name="connsiteX45" fmla="*/ 1818898 w 2264421"/>
              <a:gd name="connsiteY45" fmla="*/ 3975490 h 4733085"/>
              <a:gd name="connsiteX46" fmla="*/ 1818898 w 2264421"/>
              <a:gd name="connsiteY46" fmla="*/ 4315459 h 4733085"/>
              <a:gd name="connsiteX47" fmla="*/ 1752468 w 2264421"/>
              <a:gd name="connsiteY47" fmla="*/ 3866075 h 4733085"/>
              <a:gd name="connsiteX48" fmla="*/ 1607883 w 2264421"/>
              <a:gd name="connsiteY48" fmla="*/ 3272106 h 4733085"/>
              <a:gd name="connsiteX49" fmla="*/ 1768099 w 2264421"/>
              <a:gd name="connsiteY49" fmla="*/ 4671059 h 4733085"/>
              <a:gd name="connsiteX50" fmla="*/ 1420315 w 2264421"/>
              <a:gd name="connsiteY50" fmla="*/ 3522198 h 4733085"/>
              <a:gd name="connsiteX51" fmla="*/ 1412500 w 2264421"/>
              <a:gd name="connsiteY51" fmla="*/ 4268567 h 4733085"/>
              <a:gd name="connsiteX52" fmla="*/ 1342161 w 2264421"/>
              <a:gd name="connsiteY52" fmla="*/ 4018474 h 4733085"/>
              <a:gd name="connsiteX53" fmla="*/ 1342160 w 2264421"/>
              <a:gd name="connsiteY53" fmla="*/ 4432690 h 4733085"/>
              <a:gd name="connsiteX54" fmla="*/ 1181946 w 2264421"/>
              <a:gd name="connsiteY54" fmla="*/ 4135705 h 4733085"/>
              <a:gd name="connsiteX55" fmla="*/ 1045176 w 2264421"/>
              <a:gd name="connsiteY55" fmla="*/ 3826998 h 4733085"/>
              <a:gd name="connsiteX56" fmla="*/ 982653 w 2264421"/>
              <a:gd name="connsiteY56" fmla="*/ 3873890 h 4733085"/>
              <a:gd name="connsiteX57" fmla="*/ 978746 w 2264421"/>
              <a:gd name="connsiteY57" fmla="*/ 3971581 h 4733085"/>
              <a:gd name="connsiteX58" fmla="*/ 897548 w 2264421"/>
              <a:gd name="connsiteY58" fmla="*/ 3957727 h 4733085"/>
              <a:gd name="connsiteX59" fmla="*/ 836293 w 2264421"/>
              <a:gd name="connsiteY59" fmla="*/ 3803653 h 4733085"/>
              <a:gd name="connsiteX60" fmla="*/ 770978 w 2264421"/>
              <a:gd name="connsiteY60" fmla="*/ 4189601 h 4733085"/>
              <a:gd name="connsiteX61" fmla="*/ 687851 w 2264421"/>
              <a:gd name="connsiteY61" fmla="*/ 3857093 h 4733085"/>
              <a:gd name="connsiteX62" fmla="*/ 616599 w 2264421"/>
              <a:gd name="connsiteY62" fmla="*/ 4237103 h 4733085"/>
              <a:gd name="connsiteX63" fmla="*/ 449113 w 2264421"/>
              <a:gd name="connsiteY63" fmla="*/ 4127103 h 4733085"/>
              <a:gd name="connsiteX64" fmla="*/ 271836 w 2264421"/>
              <a:gd name="connsiteY64" fmla="*/ 2669434 h 4733085"/>
              <a:gd name="connsiteX65" fmla="*/ 296738 w 2264421"/>
              <a:gd name="connsiteY65" fmla="*/ 3861608 h 4733085"/>
              <a:gd name="connsiteX66" fmla="*/ 199413 w 2264421"/>
              <a:gd name="connsiteY66" fmla="*/ 2502510 h 4733085"/>
              <a:gd name="connsiteX67" fmla="*/ 141200 w 2264421"/>
              <a:gd name="connsiteY67" fmla="*/ 2794750 h 4733085"/>
              <a:gd name="connsiteX68" fmla="*/ 77048 w 2264421"/>
              <a:gd name="connsiteY68" fmla="*/ 2455009 h 4733085"/>
              <a:gd name="connsiteX69" fmla="*/ 21288 w 2264421"/>
              <a:gd name="connsiteY69" fmla="*/ 2662201 h 4733085"/>
              <a:gd name="connsiteX70" fmla="*/ 52521 w 2264421"/>
              <a:gd name="connsiteY70" fmla="*/ 1903602 h 4733085"/>
              <a:gd name="connsiteX71" fmla="*/ 117443 w 2264421"/>
              <a:gd name="connsiteY71" fmla="*/ 1992541 h 4733085"/>
              <a:gd name="connsiteX0" fmla="*/ 117443 w 2264421"/>
              <a:gd name="connsiteY0" fmla="*/ 1994536 h 4735080"/>
              <a:gd name="connsiteX1" fmla="*/ 100021 w 2264421"/>
              <a:gd name="connsiteY1" fmla="*/ 1786843 h 4735080"/>
              <a:gd name="connsiteX2" fmla="*/ 147523 w 2264421"/>
              <a:gd name="connsiteY2" fmla="*/ 919944 h 4735080"/>
              <a:gd name="connsiteX3" fmla="*/ 64395 w 2264421"/>
              <a:gd name="connsiteY3" fmla="*/ 902131 h 4735080"/>
              <a:gd name="connsiteX4" fmla="*/ 64856 w 2264421"/>
              <a:gd name="connsiteY4" fmla="*/ 661503 h 4735080"/>
              <a:gd name="connsiteX5" fmla="*/ 115977 w 2264421"/>
              <a:gd name="connsiteY5" fmla="*/ 274929 h 4735080"/>
              <a:gd name="connsiteX6" fmla="*/ 633180 w 2264421"/>
              <a:gd name="connsiteY6" fmla="*/ 548063 h 4735080"/>
              <a:gd name="connsiteX7" fmla="*/ 1055600 w 2264421"/>
              <a:gd name="connsiteY7" fmla="*/ 4735 h 4735080"/>
              <a:gd name="connsiteX8" fmla="*/ 1080342 w 2264421"/>
              <a:gd name="connsiteY8" fmla="*/ 413668 h 4735080"/>
              <a:gd name="connsiteX9" fmla="*/ 1181942 w 2264421"/>
              <a:gd name="connsiteY9" fmla="*/ 386315 h 4735080"/>
              <a:gd name="connsiteX10" fmla="*/ 1256188 w 2264421"/>
              <a:gd name="connsiteY10" fmla="*/ 526992 h 4735080"/>
              <a:gd name="connsiteX11" fmla="*/ 1279634 w 2264421"/>
              <a:gd name="connsiteY11" fmla="*/ 425392 h 4735080"/>
              <a:gd name="connsiteX12" fmla="*/ 1326526 w 2264421"/>
              <a:gd name="connsiteY12" fmla="*/ 534808 h 4735080"/>
              <a:gd name="connsiteX13" fmla="*/ 1432034 w 2264421"/>
              <a:gd name="connsiteY13" fmla="*/ 401946 h 4735080"/>
              <a:gd name="connsiteX14" fmla="*/ 1451572 w 2264421"/>
              <a:gd name="connsiteY14" fmla="*/ 253454 h 4735080"/>
              <a:gd name="connsiteX15" fmla="*/ 1557080 w 2264421"/>
              <a:gd name="connsiteY15" fmla="*/ 370685 h 4735080"/>
              <a:gd name="connsiteX16" fmla="*/ 1622604 w 2264421"/>
              <a:gd name="connsiteY16" fmla="*/ 368309 h 4735080"/>
              <a:gd name="connsiteX17" fmla="*/ 1740742 w 2264421"/>
              <a:gd name="connsiteY17" fmla="*/ 401946 h 4735080"/>
              <a:gd name="connsiteX18" fmla="*/ 1760280 w 2264421"/>
              <a:gd name="connsiteY18" fmla="*/ 550439 h 4735080"/>
              <a:gd name="connsiteX19" fmla="*/ 1846249 w 2264421"/>
              <a:gd name="connsiteY19" fmla="*/ 425393 h 4735080"/>
              <a:gd name="connsiteX20" fmla="*/ 1862462 w 2264421"/>
              <a:gd name="connsiteY20" fmla="*/ 528524 h 4735080"/>
              <a:gd name="connsiteX21" fmla="*/ 1928311 w 2264421"/>
              <a:gd name="connsiteY21" fmla="*/ 675485 h 4735080"/>
              <a:gd name="connsiteX22" fmla="*/ 1889234 w 2264421"/>
              <a:gd name="connsiteY22" fmla="*/ 784900 h 4735080"/>
              <a:gd name="connsiteX23" fmla="*/ 1889234 w 2264421"/>
              <a:gd name="connsiteY23" fmla="*/ 1007639 h 4735080"/>
              <a:gd name="connsiteX24" fmla="*/ 1916588 w 2264421"/>
              <a:gd name="connsiteY24" fmla="*/ 827885 h 4735080"/>
              <a:gd name="connsiteX25" fmla="*/ 2026003 w 2264421"/>
              <a:gd name="connsiteY25" fmla="*/ 780993 h 4735080"/>
              <a:gd name="connsiteX26" fmla="*/ 2022096 w 2264421"/>
              <a:gd name="connsiteY26" fmla="*/ 882593 h 4735080"/>
              <a:gd name="connsiteX27" fmla="*/ 2119788 w 2264421"/>
              <a:gd name="connsiteY27" fmla="*/ 769269 h 4735080"/>
              <a:gd name="connsiteX28" fmla="*/ 2131511 w 2264421"/>
              <a:gd name="connsiteY28" fmla="*/ 863054 h 4735080"/>
              <a:gd name="connsiteX29" fmla="*/ 2174496 w 2264421"/>
              <a:gd name="connsiteY29" fmla="*/ 929485 h 4735080"/>
              <a:gd name="connsiteX30" fmla="*/ 2123696 w 2264421"/>
              <a:gd name="connsiteY30" fmla="*/ 968562 h 4735080"/>
              <a:gd name="connsiteX31" fmla="*/ 2115880 w 2264421"/>
              <a:gd name="connsiteY31" fmla="*/ 1304623 h 4735080"/>
              <a:gd name="connsiteX32" fmla="*/ 2182310 w 2264421"/>
              <a:gd name="connsiteY32" fmla="*/ 1191300 h 4735080"/>
              <a:gd name="connsiteX33" fmla="*/ 2201848 w 2264421"/>
              <a:gd name="connsiteY33" fmla="*/ 1468746 h 4735080"/>
              <a:gd name="connsiteX34" fmla="*/ 2264371 w 2264421"/>
              <a:gd name="connsiteY34" fmla="*/ 1519546 h 4735080"/>
              <a:gd name="connsiteX35" fmla="*/ 2240925 w 2264421"/>
              <a:gd name="connsiteY35" fmla="*/ 2179946 h 4735080"/>
              <a:gd name="connsiteX36" fmla="*/ 2115879 w 2264421"/>
              <a:gd name="connsiteY36" fmla="*/ 2488654 h 4735080"/>
              <a:gd name="connsiteX37" fmla="*/ 2068988 w 2264421"/>
              <a:gd name="connsiteY37" fmla="*/ 2898962 h 4735080"/>
              <a:gd name="connsiteX38" fmla="*/ 2049449 w 2264421"/>
              <a:gd name="connsiteY38" fmla="*/ 3336623 h 4735080"/>
              <a:gd name="connsiteX39" fmla="*/ 2014280 w 2264421"/>
              <a:gd name="connsiteY39" fmla="*/ 3426500 h 4735080"/>
              <a:gd name="connsiteX40" fmla="*/ 2057266 w 2264421"/>
              <a:gd name="connsiteY40" fmla="*/ 3512469 h 4735080"/>
              <a:gd name="connsiteX41" fmla="*/ 2022097 w 2264421"/>
              <a:gd name="connsiteY41" fmla="*/ 3602346 h 4735080"/>
              <a:gd name="connsiteX42" fmla="*/ 2022097 w 2264421"/>
              <a:gd name="connsiteY42" fmla="*/ 3899331 h 4735080"/>
              <a:gd name="connsiteX43" fmla="*/ 1959573 w 2264421"/>
              <a:gd name="connsiteY43" fmla="*/ 3602346 h 4735080"/>
              <a:gd name="connsiteX44" fmla="*/ 1873604 w 2264421"/>
              <a:gd name="connsiteY44" fmla="*/ 3664869 h 4735080"/>
              <a:gd name="connsiteX45" fmla="*/ 1869697 w 2264421"/>
              <a:gd name="connsiteY45" fmla="*/ 4090808 h 4735080"/>
              <a:gd name="connsiteX46" fmla="*/ 1818898 w 2264421"/>
              <a:gd name="connsiteY46" fmla="*/ 3977485 h 4735080"/>
              <a:gd name="connsiteX47" fmla="*/ 1818898 w 2264421"/>
              <a:gd name="connsiteY47" fmla="*/ 4317454 h 4735080"/>
              <a:gd name="connsiteX48" fmla="*/ 1752468 w 2264421"/>
              <a:gd name="connsiteY48" fmla="*/ 3868070 h 4735080"/>
              <a:gd name="connsiteX49" fmla="*/ 1607883 w 2264421"/>
              <a:gd name="connsiteY49" fmla="*/ 3274101 h 4735080"/>
              <a:gd name="connsiteX50" fmla="*/ 1768099 w 2264421"/>
              <a:gd name="connsiteY50" fmla="*/ 4673054 h 4735080"/>
              <a:gd name="connsiteX51" fmla="*/ 1420315 w 2264421"/>
              <a:gd name="connsiteY51" fmla="*/ 3524193 h 4735080"/>
              <a:gd name="connsiteX52" fmla="*/ 1412500 w 2264421"/>
              <a:gd name="connsiteY52" fmla="*/ 4270562 h 4735080"/>
              <a:gd name="connsiteX53" fmla="*/ 1342161 w 2264421"/>
              <a:gd name="connsiteY53" fmla="*/ 4020469 h 4735080"/>
              <a:gd name="connsiteX54" fmla="*/ 1342160 w 2264421"/>
              <a:gd name="connsiteY54" fmla="*/ 4434685 h 4735080"/>
              <a:gd name="connsiteX55" fmla="*/ 1181946 w 2264421"/>
              <a:gd name="connsiteY55" fmla="*/ 4137700 h 4735080"/>
              <a:gd name="connsiteX56" fmla="*/ 1045176 w 2264421"/>
              <a:gd name="connsiteY56" fmla="*/ 3828993 h 4735080"/>
              <a:gd name="connsiteX57" fmla="*/ 982653 w 2264421"/>
              <a:gd name="connsiteY57" fmla="*/ 3875885 h 4735080"/>
              <a:gd name="connsiteX58" fmla="*/ 978746 w 2264421"/>
              <a:gd name="connsiteY58" fmla="*/ 3973576 h 4735080"/>
              <a:gd name="connsiteX59" fmla="*/ 897548 w 2264421"/>
              <a:gd name="connsiteY59" fmla="*/ 3959722 h 4735080"/>
              <a:gd name="connsiteX60" fmla="*/ 836293 w 2264421"/>
              <a:gd name="connsiteY60" fmla="*/ 3805648 h 4735080"/>
              <a:gd name="connsiteX61" fmla="*/ 770978 w 2264421"/>
              <a:gd name="connsiteY61" fmla="*/ 4191596 h 4735080"/>
              <a:gd name="connsiteX62" fmla="*/ 687851 w 2264421"/>
              <a:gd name="connsiteY62" fmla="*/ 3859088 h 4735080"/>
              <a:gd name="connsiteX63" fmla="*/ 616599 w 2264421"/>
              <a:gd name="connsiteY63" fmla="*/ 4239098 h 4735080"/>
              <a:gd name="connsiteX64" fmla="*/ 449113 w 2264421"/>
              <a:gd name="connsiteY64" fmla="*/ 4129098 h 4735080"/>
              <a:gd name="connsiteX65" fmla="*/ 271836 w 2264421"/>
              <a:gd name="connsiteY65" fmla="*/ 2671429 h 4735080"/>
              <a:gd name="connsiteX66" fmla="*/ 296738 w 2264421"/>
              <a:gd name="connsiteY66" fmla="*/ 3863603 h 4735080"/>
              <a:gd name="connsiteX67" fmla="*/ 199413 w 2264421"/>
              <a:gd name="connsiteY67" fmla="*/ 2504505 h 4735080"/>
              <a:gd name="connsiteX68" fmla="*/ 141200 w 2264421"/>
              <a:gd name="connsiteY68" fmla="*/ 2796745 h 4735080"/>
              <a:gd name="connsiteX69" fmla="*/ 77048 w 2264421"/>
              <a:gd name="connsiteY69" fmla="*/ 2457004 h 4735080"/>
              <a:gd name="connsiteX70" fmla="*/ 21288 w 2264421"/>
              <a:gd name="connsiteY70" fmla="*/ 2664196 h 4735080"/>
              <a:gd name="connsiteX71" fmla="*/ 52521 w 2264421"/>
              <a:gd name="connsiteY71" fmla="*/ 1905597 h 4735080"/>
              <a:gd name="connsiteX72" fmla="*/ 117443 w 2264421"/>
              <a:gd name="connsiteY72" fmla="*/ 1994536 h 4735080"/>
              <a:gd name="connsiteX0" fmla="*/ 117443 w 2264421"/>
              <a:gd name="connsiteY0" fmla="*/ 2001643 h 4742187"/>
              <a:gd name="connsiteX1" fmla="*/ 100021 w 2264421"/>
              <a:gd name="connsiteY1" fmla="*/ 1793950 h 4742187"/>
              <a:gd name="connsiteX2" fmla="*/ 147523 w 2264421"/>
              <a:gd name="connsiteY2" fmla="*/ 927051 h 4742187"/>
              <a:gd name="connsiteX3" fmla="*/ 64395 w 2264421"/>
              <a:gd name="connsiteY3" fmla="*/ 909238 h 4742187"/>
              <a:gd name="connsiteX4" fmla="*/ 64856 w 2264421"/>
              <a:gd name="connsiteY4" fmla="*/ 668610 h 4742187"/>
              <a:gd name="connsiteX5" fmla="*/ 115977 w 2264421"/>
              <a:gd name="connsiteY5" fmla="*/ 282036 h 4742187"/>
              <a:gd name="connsiteX6" fmla="*/ 633180 w 2264421"/>
              <a:gd name="connsiteY6" fmla="*/ 555170 h 4742187"/>
              <a:gd name="connsiteX7" fmla="*/ 1055600 w 2264421"/>
              <a:gd name="connsiteY7" fmla="*/ 11842 h 4742187"/>
              <a:gd name="connsiteX8" fmla="*/ 1068619 w 2264421"/>
              <a:gd name="connsiteY8" fmla="*/ 225391 h 4742187"/>
              <a:gd name="connsiteX9" fmla="*/ 1080342 w 2264421"/>
              <a:gd name="connsiteY9" fmla="*/ 420775 h 4742187"/>
              <a:gd name="connsiteX10" fmla="*/ 1181942 w 2264421"/>
              <a:gd name="connsiteY10" fmla="*/ 393422 h 4742187"/>
              <a:gd name="connsiteX11" fmla="*/ 1256188 w 2264421"/>
              <a:gd name="connsiteY11" fmla="*/ 534099 h 4742187"/>
              <a:gd name="connsiteX12" fmla="*/ 1279634 w 2264421"/>
              <a:gd name="connsiteY12" fmla="*/ 432499 h 4742187"/>
              <a:gd name="connsiteX13" fmla="*/ 1326526 w 2264421"/>
              <a:gd name="connsiteY13" fmla="*/ 541915 h 4742187"/>
              <a:gd name="connsiteX14" fmla="*/ 1432034 w 2264421"/>
              <a:gd name="connsiteY14" fmla="*/ 409053 h 4742187"/>
              <a:gd name="connsiteX15" fmla="*/ 1451572 w 2264421"/>
              <a:gd name="connsiteY15" fmla="*/ 260561 h 4742187"/>
              <a:gd name="connsiteX16" fmla="*/ 1557080 w 2264421"/>
              <a:gd name="connsiteY16" fmla="*/ 377792 h 4742187"/>
              <a:gd name="connsiteX17" fmla="*/ 1622604 w 2264421"/>
              <a:gd name="connsiteY17" fmla="*/ 375416 h 4742187"/>
              <a:gd name="connsiteX18" fmla="*/ 1740742 w 2264421"/>
              <a:gd name="connsiteY18" fmla="*/ 409053 h 4742187"/>
              <a:gd name="connsiteX19" fmla="*/ 1760280 w 2264421"/>
              <a:gd name="connsiteY19" fmla="*/ 557546 h 4742187"/>
              <a:gd name="connsiteX20" fmla="*/ 1846249 w 2264421"/>
              <a:gd name="connsiteY20" fmla="*/ 432500 h 4742187"/>
              <a:gd name="connsiteX21" fmla="*/ 1862462 w 2264421"/>
              <a:gd name="connsiteY21" fmla="*/ 535631 h 4742187"/>
              <a:gd name="connsiteX22" fmla="*/ 1928311 w 2264421"/>
              <a:gd name="connsiteY22" fmla="*/ 682592 h 4742187"/>
              <a:gd name="connsiteX23" fmla="*/ 1889234 w 2264421"/>
              <a:gd name="connsiteY23" fmla="*/ 792007 h 4742187"/>
              <a:gd name="connsiteX24" fmla="*/ 1889234 w 2264421"/>
              <a:gd name="connsiteY24" fmla="*/ 1014746 h 4742187"/>
              <a:gd name="connsiteX25" fmla="*/ 1916588 w 2264421"/>
              <a:gd name="connsiteY25" fmla="*/ 834992 h 4742187"/>
              <a:gd name="connsiteX26" fmla="*/ 2026003 w 2264421"/>
              <a:gd name="connsiteY26" fmla="*/ 788100 h 4742187"/>
              <a:gd name="connsiteX27" fmla="*/ 2022096 w 2264421"/>
              <a:gd name="connsiteY27" fmla="*/ 889700 h 4742187"/>
              <a:gd name="connsiteX28" fmla="*/ 2119788 w 2264421"/>
              <a:gd name="connsiteY28" fmla="*/ 776376 h 4742187"/>
              <a:gd name="connsiteX29" fmla="*/ 2131511 w 2264421"/>
              <a:gd name="connsiteY29" fmla="*/ 870161 h 4742187"/>
              <a:gd name="connsiteX30" fmla="*/ 2174496 w 2264421"/>
              <a:gd name="connsiteY30" fmla="*/ 936592 h 4742187"/>
              <a:gd name="connsiteX31" fmla="*/ 2123696 w 2264421"/>
              <a:gd name="connsiteY31" fmla="*/ 975669 h 4742187"/>
              <a:gd name="connsiteX32" fmla="*/ 2115880 w 2264421"/>
              <a:gd name="connsiteY32" fmla="*/ 1311730 h 4742187"/>
              <a:gd name="connsiteX33" fmla="*/ 2182310 w 2264421"/>
              <a:gd name="connsiteY33" fmla="*/ 1198407 h 4742187"/>
              <a:gd name="connsiteX34" fmla="*/ 2201848 w 2264421"/>
              <a:gd name="connsiteY34" fmla="*/ 1475853 h 4742187"/>
              <a:gd name="connsiteX35" fmla="*/ 2264371 w 2264421"/>
              <a:gd name="connsiteY35" fmla="*/ 1526653 h 4742187"/>
              <a:gd name="connsiteX36" fmla="*/ 2240925 w 2264421"/>
              <a:gd name="connsiteY36" fmla="*/ 2187053 h 4742187"/>
              <a:gd name="connsiteX37" fmla="*/ 2115879 w 2264421"/>
              <a:gd name="connsiteY37" fmla="*/ 2495761 h 4742187"/>
              <a:gd name="connsiteX38" fmla="*/ 2068988 w 2264421"/>
              <a:gd name="connsiteY38" fmla="*/ 2906069 h 4742187"/>
              <a:gd name="connsiteX39" fmla="*/ 2049449 w 2264421"/>
              <a:gd name="connsiteY39" fmla="*/ 3343730 h 4742187"/>
              <a:gd name="connsiteX40" fmla="*/ 2014280 w 2264421"/>
              <a:gd name="connsiteY40" fmla="*/ 3433607 h 4742187"/>
              <a:gd name="connsiteX41" fmla="*/ 2057266 w 2264421"/>
              <a:gd name="connsiteY41" fmla="*/ 3519576 h 4742187"/>
              <a:gd name="connsiteX42" fmla="*/ 2022097 w 2264421"/>
              <a:gd name="connsiteY42" fmla="*/ 3609453 h 4742187"/>
              <a:gd name="connsiteX43" fmla="*/ 2022097 w 2264421"/>
              <a:gd name="connsiteY43" fmla="*/ 3906438 h 4742187"/>
              <a:gd name="connsiteX44" fmla="*/ 1959573 w 2264421"/>
              <a:gd name="connsiteY44" fmla="*/ 3609453 h 4742187"/>
              <a:gd name="connsiteX45" fmla="*/ 1873604 w 2264421"/>
              <a:gd name="connsiteY45" fmla="*/ 3671976 h 4742187"/>
              <a:gd name="connsiteX46" fmla="*/ 1869697 w 2264421"/>
              <a:gd name="connsiteY46" fmla="*/ 4097915 h 4742187"/>
              <a:gd name="connsiteX47" fmla="*/ 1818898 w 2264421"/>
              <a:gd name="connsiteY47" fmla="*/ 3984592 h 4742187"/>
              <a:gd name="connsiteX48" fmla="*/ 1818898 w 2264421"/>
              <a:gd name="connsiteY48" fmla="*/ 4324561 h 4742187"/>
              <a:gd name="connsiteX49" fmla="*/ 1752468 w 2264421"/>
              <a:gd name="connsiteY49" fmla="*/ 3875177 h 4742187"/>
              <a:gd name="connsiteX50" fmla="*/ 1607883 w 2264421"/>
              <a:gd name="connsiteY50" fmla="*/ 3281208 h 4742187"/>
              <a:gd name="connsiteX51" fmla="*/ 1768099 w 2264421"/>
              <a:gd name="connsiteY51" fmla="*/ 4680161 h 4742187"/>
              <a:gd name="connsiteX52" fmla="*/ 1420315 w 2264421"/>
              <a:gd name="connsiteY52" fmla="*/ 3531300 h 4742187"/>
              <a:gd name="connsiteX53" fmla="*/ 1412500 w 2264421"/>
              <a:gd name="connsiteY53" fmla="*/ 4277669 h 4742187"/>
              <a:gd name="connsiteX54" fmla="*/ 1342161 w 2264421"/>
              <a:gd name="connsiteY54" fmla="*/ 4027576 h 4742187"/>
              <a:gd name="connsiteX55" fmla="*/ 1342160 w 2264421"/>
              <a:gd name="connsiteY55" fmla="*/ 4441792 h 4742187"/>
              <a:gd name="connsiteX56" fmla="*/ 1181946 w 2264421"/>
              <a:gd name="connsiteY56" fmla="*/ 4144807 h 4742187"/>
              <a:gd name="connsiteX57" fmla="*/ 1045176 w 2264421"/>
              <a:gd name="connsiteY57" fmla="*/ 3836100 h 4742187"/>
              <a:gd name="connsiteX58" fmla="*/ 982653 w 2264421"/>
              <a:gd name="connsiteY58" fmla="*/ 3882992 h 4742187"/>
              <a:gd name="connsiteX59" fmla="*/ 978746 w 2264421"/>
              <a:gd name="connsiteY59" fmla="*/ 3980683 h 4742187"/>
              <a:gd name="connsiteX60" fmla="*/ 897548 w 2264421"/>
              <a:gd name="connsiteY60" fmla="*/ 3966829 h 4742187"/>
              <a:gd name="connsiteX61" fmla="*/ 836293 w 2264421"/>
              <a:gd name="connsiteY61" fmla="*/ 3812755 h 4742187"/>
              <a:gd name="connsiteX62" fmla="*/ 770978 w 2264421"/>
              <a:gd name="connsiteY62" fmla="*/ 4198703 h 4742187"/>
              <a:gd name="connsiteX63" fmla="*/ 687851 w 2264421"/>
              <a:gd name="connsiteY63" fmla="*/ 3866195 h 4742187"/>
              <a:gd name="connsiteX64" fmla="*/ 616599 w 2264421"/>
              <a:gd name="connsiteY64" fmla="*/ 4246205 h 4742187"/>
              <a:gd name="connsiteX65" fmla="*/ 449113 w 2264421"/>
              <a:gd name="connsiteY65" fmla="*/ 4136205 h 4742187"/>
              <a:gd name="connsiteX66" fmla="*/ 271836 w 2264421"/>
              <a:gd name="connsiteY66" fmla="*/ 2678536 h 4742187"/>
              <a:gd name="connsiteX67" fmla="*/ 296738 w 2264421"/>
              <a:gd name="connsiteY67" fmla="*/ 3870710 h 4742187"/>
              <a:gd name="connsiteX68" fmla="*/ 199413 w 2264421"/>
              <a:gd name="connsiteY68" fmla="*/ 2511612 h 4742187"/>
              <a:gd name="connsiteX69" fmla="*/ 141200 w 2264421"/>
              <a:gd name="connsiteY69" fmla="*/ 2803852 h 4742187"/>
              <a:gd name="connsiteX70" fmla="*/ 77048 w 2264421"/>
              <a:gd name="connsiteY70" fmla="*/ 2464111 h 4742187"/>
              <a:gd name="connsiteX71" fmla="*/ 21288 w 2264421"/>
              <a:gd name="connsiteY71" fmla="*/ 2671303 h 4742187"/>
              <a:gd name="connsiteX72" fmla="*/ 52521 w 2264421"/>
              <a:gd name="connsiteY72" fmla="*/ 1912704 h 4742187"/>
              <a:gd name="connsiteX73" fmla="*/ 117443 w 2264421"/>
              <a:gd name="connsiteY73" fmla="*/ 2001643 h 4742187"/>
              <a:gd name="connsiteX0" fmla="*/ 117443 w 2264421"/>
              <a:gd name="connsiteY0" fmla="*/ 1840150 h 4580694"/>
              <a:gd name="connsiteX1" fmla="*/ 100021 w 2264421"/>
              <a:gd name="connsiteY1" fmla="*/ 1632457 h 4580694"/>
              <a:gd name="connsiteX2" fmla="*/ 147523 w 2264421"/>
              <a:gd name="connsiteY2" fmla="*/ 765558 h 4580694"/>
              <a:gd name="connsiteX3" fmla="*/ 64395 w 2264421"/>
              <a:gd name="connsiteY3" fmla="*/ 747745 h 4580694"/>
              <a:gd name="connsiteX4" fmla="*/ 64856 w 2264421"/>
              <a:gd name="connsiteY4" fmla="*/ 507117 h 4580694"/>
              <a:gd name="connsiteX5" fmla="*/ 115977 w 2264421"/>
              <a:gd name="connsiteY5" fmla="*/ 120543 h 4580694"/>
              <a:gd name="connsiteX6" fmla="*/ 633180 w 2264421"/>
              <a:gd name="connsiteY6" fmla="*/ 393677 h 4580694"/>
              <a:gd name="connsiteX7" fmla="*/ 1008708 w 2264421"/>
              <a:gd name="connsiteY7" fmla="*/ 37918 h 4580694"/>
              <a:gd name="connsiteX8" fmla="*/ 1068619 w 2264421"/>
              <a:gd name="connsiteY8" fmla="*/ 63898 h 4580694"/>
              <a:gd name="connsiteX9" fmla="*/ 1080342 w 2264421"/>
              <a:gd name="connsiteY9" fmla="*/ 259282 h 4580694"/>
              <a:gd name="connsiteX10" fmla="*/ 1181942 w 2264421"/>
              <a:gd name="connsiteY10" fmla="*/ 231929 h 4580694"/>
              <a:gd name="connsiteX11" fmla="*/ 1256188 w 2264421"/>
              <a:gd name="connsiteY11" fmla="*/ 372606 h 4580694"/>
              <a:gd name="connsiteX12" fmla="*/ 1279634 w 2264421"/>
              <a:gd name="connsiteY12" fmla="*/ 271006 h 4580694"/>
              <a:gd name="connsiteX13" fmla="*/ 1326526 w 2264421"/>
              <a:gd name="connsiteY13" fmla="*/ 380422 h 4580694"/>
              <a:gd name="connsiteX14" fmla="*/ 1432034 w 2264421"/>
              <a:gd name="connsiteY14" fmla="*/ 247560 h 4580694"/>
              <a:gd name="connsiteX15" fmla="*/ 1451572 w 2264421"/>
              <a:gd name="connsiteY15" fmla="*/ 99068 h 4580694"/>
              <a:gd name="connsiteX16" fmla="*/ 1557080 w 2264421"/>
              <a:gd name="connsiteY16" fmla="*/ 216299 h 4580694"/>
              <a:gd name="connsiteX17" fmla="*/ 1622604 w 2264421"/>
              <a:gd name="connsiteY17" fmla="*/ 213923 h 4580694"/>
              <a:gd name="connsiteX18" fmla="*/ 1740742 w 2264421"/>
              <a:gd name="connsiteY18" fmla="*/ 247560 h 4580694"/>
              <a:gd name="connsiteX19" fmla="*/ 1760280 w 2264421"/>
              <a:gd name="connsiteY19" fmla="*/ 396053 h 4580694"/>
              <a:gd name="connsiteX20" fmla="*/ 1846249 w 2264421"/>
              <a:gd name="connsiteY20" fmla="*/ 271007 h 4580694"/>
              <a:gd name="connsiteX21" fmla="*/ 1862462 w 2264421"/>
              <a:gd name="connsiteY21" fmla="*/ 374138 h 4580694"/>
              <a:gd name="connsiteX22" fmla="*/ 1928311 w 2264421"/>
              <a:gd name="connsiteY22" fmla="*/ 521099 h 4580694"/>
              <a:gd name="connsiteX23" fmla="*/ 1889234 w 2264421"/>
              <a:gd name="connsiteY23" fmla="*/ 630514 h 4580694"/>
              <a:gd name="connsiteX24" fmla="*/ 1889234 w 2264421"/>
              <a:gd name="connsiteY24" fmla="*/ 853253 h 4580694"/>
              <a:gd name="connsiteX25" fmla="*/ 1916588 w 2264421"/>
              <a:gd name="connsiteY25" fmla="*/ 673499 h 4580694"/>
              <a:gd name="connsiteX26" fmla="*/ 2026003 w 2264421"/>
              <a:gd name="connsiteY26" fmla="*/ 626607 h 4580694"/>
              <a:gd name="connsiteX27" fmla="*/ 2022096 w 2264421"/>
              <a:gd name="connsiteY27" fmla="*/ 728207 h 4580694"/>
              <a:gd name="connsiteX28" fmla="*/ 2119788 w 2264421"/>
              <a:gd name="connsiteY28" fmla="*/ 614883 h 4580694"/>
              <a:gd name="connsiteX29" fmla="*/ 2131511 w 2264421"/>
              <a:gd name="connsiteY29" fmla="*/ 708668 h 4580694"/>
              <a:gd name="connsiteX30" fmla="*/ 2174496 w 2264421"/>
              <a:gd name="connsiteY30" fmla="*/ 775099 h 4580694"/>
              <a:gd name="connsiteX31" fmla="*/ 2123696 w 2264421"/>
              <a:gd name="connsiteY31" fmla="*/ 814176 h 4580694"/>
              <a:gd name="connsiteX32" fmla="*/ 2115880 w 2264421"/>
              <a:gd name="connsiteY32" fmla="*/ 1150237 h 4580694"/>
              <a:gd name="connsiteX33" fmla="*/ 2182310 w 2264421"/>
              <a:gd name="connsiteY33" fmla="*/ 1036914 h 4580694"/>
              <a:gd name="connsiteX34" fmla="*/ 2201848 w 2264421"/>
              <a:gd name="connsiteY34" fmla="*/ 1314360 h 4580694"/>
              <a:gd name="connsiteX35" fmla="*/ 2264371 w 2264421"/>
              <a:gd name="connsiteY35" fmla="*/ 1365160 h 4580694"/>
              <a:gd name="connsiteX36" fmla="*/ 2240925 w 2264421"/>
              <a:gd name="connsiteY36" fmla="*/ 2025560 h 4580694"/>
              <a:gd name="connsiteX37" fmla="*/ 2115879 w 2264421"/>
              <a:gd name="connsiteY37" fmla="*/ 2334268 h 4580694"/>
              <a:gd name="connsiteX38" fmla="*/ 2068988 w 2264421"/>
              <a:gd name="connsiteY38" fmla="*/ 2744576 h 4580694"/>
              <a:gd name="connsiteX39" fmla="*/ 2049449 w 2264421"/>
              <a:gd name="connsiteY39" fmla="*/ 3182237 h 4580694"/>
              <a:gd name="connsiteX40" fmla="*/ 2014280 w 2264421"/>
              <a:gd name="connsiteY40" fmla="*/ 3272114 h 4580694"/>
              <a:gd name="connsiteX41" fmla="*/ 2057266 w 2264421"/>
              <a:gd name="connsiteY41" fmla="*/ 3358083 h 4580694"/>
              <a:gd name="connsiteX42" fmla="*/ 2022097 w 2264421"/>
              <a:gd name="connsiteY42" fmla="*/ 3447960 h 4580694"/>
              <a:gd name="connsiteX43" fmla="*/ 2022097 w 2264421"/>
              <a:gd name="connsiteY43" fmla="*/ 3744945 h 4580694"/>
              <a:gd name="connsiteX44" fmla="*/ 1959573 w 2264421"/>
              <a:gd name="connsiteY44" fmla="*/ 3447960 h 4580694"/>
              <a:gd name="connsiteX45" fmla="*/ 1873604 w 2264421"/>
              <a:gd name="connsiteY45" fmla="*/ 3510483 h 4580694"/>
              <a:gd name="connsiteX46" fmla="*/ 1869697 w 2264421"/>
              <a:gd name="connsiteY46" fmla="*/ 3936422 h 4580694"/>
              <a:gd name="connsiteX47" fmla="*/ 1818898 w 2264421"/>
              <a:gd name="connsiteY47" fmla="*/ 3823099 h 4580694"/>
              <a:gd name="connsiteX48" fmla="*/ 1818898 w 2264421"/>
              <a:gd name="connsiteY48" fmla="*/ 4163068 h 4580694"/>
              <a:gd name="connsiteX49" fmla="*/ 1752468 w 2264421"/>
              <a:gd name="connsiteY49" fmla="*/ 3713684 h 4580694"/>
              <a:gd name="connsiteX50" fmla="*/ 1607883 w 2264421"/>
              <a:gd name="connsiteY50" fmla="*/ 3119715 h 4580694"/>
              <a:gd name="connsiteX51" fmla="*/ 1768099 w 2264421"/>
              <a:gd name="connsiteY51" fmla="*/ 4518668 h 4580694"/>
              <a:gd name="connsiteX52" fmla="*/ 1420315 w 2264421"/>
              <a:gd name="connsiteY52" fmla="*/ 3369807 h 4580694"/>
              <a:gd name="connsiteX53" fmla="*/ 1412500 w 2264421"/>
              <a:gd name="connsiteY53" fmla="*/ 4116176 h 4580694"/>
              <a:gd name="connsiteX54" fmla="*/ 1342161 w 2264421"/>
              <a:gd name="connsiteY54" fmla="*/ 3866083 h 4580694"/>
              <a:gd name="connsiteX55" fmla="*/ 1342160 w 2264421"/>
              <a:gd name="connsiteY55" fmla="*/ 4280299 h 4580694"/>
              <a:gd name="connsiteX56" fmla="*/ 1181946 w 2264421"/>
              <a:gd name="connsiteY56" fmla="*/ 3983314 h 4580694"/>
              <a:gd name="connsiteX57" fmla="*/ 1045176 w 2264421"/>
              <a:gd name="connsiteY57" fmla="*/ 3674607 h 4580694"/>
              <a:gd name="connsiteX58" fmla="*/ 982653 w 2264421"/>
              <a:gd name="connsiteY58" fmla="*/ 3721499 h 4580694"/>
              <a:gd name="connsiteX59" fmla="*/ 978746 w 2264421"/>
              <a:gd name="connsiteY59" fmla="*/ 3819190 h 4580694"/>
              <a:gd name="connsiteX60" fmla="*/ 897548 w 2264421"/>
              <a:gd name="connsiteY60" fmla="*/ 3805336 h 4580694"/>
              <a:gd name="connsiteX61" fmla="*/ 836293 w 2264421"/>
              <a:gd name="connsiteY61" fmla="*/ 3651262 h 4580694"/>
              <a:gd name="connsiteX62" fmla="*/ 770978 w 2264421"/>
              <a:gd name="connsiteY62" fmla="*/ 4037210 h 4580694"/>
              <a:gd name="connsiteX63" fmla="*/ 687851 w 2264421"/>
              <a:gd name="connsiteY63" fmla="*/ 3704702 h 4580694"/>
              <a:gd name="connsiteX64" fmla="*/ 616599 w 2264421"/>
              <a:gd name="connsiteY64" fmla="*/ 4084712 h 4580694"/>
              <a:gd name="connsiteX65" fmla="*/ 449113 w 2264421"/>
              <a:gd name="connsiteY65" fmla="*/ 3974712 h 4580694"/>
              <a:gd name="connsiteX66" fmla="*/ 271836 w 2264421"/>
              <a:gd name="connsiteY66" fmla="*/ 2517043 h 4580694"/>
              <a:gd name="connsiteX67" fmla="*/ 296738 w 2264421"/>
              <a:gd name="connsiteY67" fmla="*/ 3709217 h 4580694"/>
              <a:gd name="connsiteX68" fmla="*/ 199413 w 2264421"/>
              <a:gd name="connsiteY68" fmla="*/ 2350119 h 4580694"/>
              <a:gd name="connsiteX69" fmla="*/ 141200 w 2264421"/>
              <a:gd name="connsiteY69" fmla="*/ 2642359 h 4580694"/>
              <a:gd name="connsiteX70" fmla="*/ 77048 w 2264421"/>
              <a:gd name="connsiteY70" fmla="*/ 2302618 h 4580694"/>
              <a:gd name="connsiteX71" fmla="*/ 21288 w 2264421"/>
              <a:gd name="connsiteY71" fmla="*/ 2509810 h 4580694"/>
              <a:gd name="connsiteX72" fmla="*/ 52521 w 2264421"/>
              <a:gd name="connsiteY72" fmla="*/ 1751211 h 4580694"/>
              <a:gd name="connsiteX73" fmla="*/ 117443 w 2264421"/>
              <a:gd name="connsiteY73" fmla="*/ 1840150 h 4580694"/>
              <a:gd name="connsiteX0" fmla="*/ 117443 w 2264421"/>
              <a:gd name="connsiteY0" fmla="*/ 2131852 h 4872396"/>
              <a:gd name="connsiteX1" fmla="*/ 100021 w 2264421"/>
              <a:gd name="connsiteY1" fmla="*/ 1924159 h 4872396"/>
              <a:gd name="connsiteX2" fmla="*/ 147523 w 2264421"/>
              <a:gd name="connsiteY2" fmla="*/ 1057260 h 4872396"/>
              <a:gd name="connsiteX3" fmla="*/ 64395 w 2264421"/>
              <a:gd name="connsiteY3" fmla="*/ 1039447 h 4872396"/>
              <a:gd name="connsiteX4" fmla="*/ 64856 w 2264421"/>
              <a:gd name="connsiteY4" fmla="*/ 798819 h 4872396"/>
              <a:gd name="connsiteX5" fmla="*/ 115977 w 2264421"/>
              <a:gd name="connsiteY5" fmla="*/ 412245 h 4872396"/>
              <a:gd name="connsiteX6" fmla="*/ 633180 w 2264421"/>
              <a:gd name="connsiteY6" fmla="*/ 685379 h 4872396"/>
              <a:gd name="connsiteX7" fmla="*/ 1049080 w 2264421"/>
              <a:gd name="connsiteY7" fmla="*/ 0 h 4872396"/>
              <a:gd name="connsiteX8" fmla="*/ 1008708 w 2264421"/>
              <a:gd name="connsiteY8" fmla="*/ 329620 h 4872396"/>
              <a:gd name="connsiteX9" fmla="*/ 1068619 w 2264421"/>
              <a:gd name="connsiteY9" fmla="*/ 355600 h 4872396"/>
              <a:gd name="connsiteX10" fmla="*/ 1080342 w 2264421"/>
              <a:gd name="connsiteY10" fmla="*/ 550984 h 4872396"/>
              <a:gd name="connsiteX11" fmla="*/ 1181942 w 2264421"/>
              <a:gd name="connsiteY11" fmla="*/ 523631 h 4872396"/>
              <a:gd name="connsiteX12" fmla="*/ 1256188 w 2264421"/>
              <a:gd name="connsiteY12" fmla="*/ 664308 h 4872396"/>
              <a:gd name="connsiteX13" fmla="*/ 1279634 w 2264421"/>
              <a:gd name="connsiteY13" fmla="*/ 562708 h 4872396"/>
              <a:gd name="connsiteX14" fmla="*/ 1326526 w 2264421"/>
              <a:gd name="connsiteY14" fmla="*/ 672124 h 4872396"/>
              <a:gd name="connsiteX15" fmla="*/ 1432034 w 2264421"/>
              <a:gd name="connsiteY15" fmla="*/ 539262 h 4872396"/>
              <a:gd name="connsiteX16" fmla="*/ 1451572 w 2264421"/>
              <a:gd name="connsiteY16" fmla="*/ 390770 h 4872396"/>
              <a:gd name="connsiteX17" fmla="*/ 1557080 w 2264421"/>
              <a:gd name="connsiteY17" fmla="*/ 508001 h 4872396"/>
              <a:gd name="connsiteX18" fmla="*/ 1622604 w 2264421"/>
              <a:gd name="connsiteY18" fmla="*/ 505625 h 4872396"/>
              <a:gd name="connsiteX19" fmla="*/ 1740742 w 2264421"/>
              <a:gd name="connsiteY19" fmla="*/ 539262 h 4872396"/>
              <a:gd name="connsiteX20" fmla="*/ 1760280 w 2264421"/>
              <a:gd name="connsiteY20" fmla="*/ 687755 h 4872396"/>
              <a:gd name="connsiteX21" fmla="*/ 1846249 w 2264421"/>
              <a:gd name="connsiteY21" fmla="*/ 562709 h 4872396"/>
              <a:gd name="connsiteX22" fmla="*/ 1862462 w 2264421"/>
              <a:gd name="connsiteY22" fmla="*/ 665840 h 4872396"/>
              <a:gd name="connsiteX23" fmla="*/ 1928311 w 2264421"/>
              <a:gd name="connsiteY23" fmla="*/ 812801 h 4872396"/>
              <a:gd name="connsiteX24" fmla="*/ 1889234 w 2264421"/>
              <a:gd name="connsiteY24" fmla="*/ 922216 h 4872396"/>
              <a:gd name="connsiteX25" fmla="*/ 1889234 w 2264421"/>
              <a:gd name="connsiteY25" fmla="*/ 1144955 h 4872396"/>
              <a:gd name="connsiteX26" fmla="*/ 1916588 w 2264421"/>
              <a:gd name="connsiteY26" fmla="*/ 965201 h 4872396"/>
              <a:gd name="connsiteX27" fmla="*/ 2026003 w 2264421"/>
              <a:gd name="connsiteY27" fmla="*/ 918309 h 4872396"/>
              <a:gd name="connsiteX28" fmla="*/ 2022096 w 2264421"/>
              <a:gd name="connsiteY28" fmla="*/ 1019909 h 4872396"/>
              <a:gd name="connsiteX29" fmla="*/ 2119788 w 2264421"/>
              <a:gd name="connsiteY29" fmla="*/ 906585 h 4872396"/>
              <a:gd name="connsiteX30" fmla="*/ 2131511 w 2264421"/>
              <a:gd name="connsiteY30" fmla="*/ 1000370 h 4872396"/>
              <a:gd name="connsiteX31" fmla="*/ 2174496 w 2264421"/>
              <a:gd name="connsiteY31" fmla="*/ 1066801 h 4872396"/>
              <a:gd name="connsiteX32" fmla="*/ 2123696 w 2264421"/>
              <a:gd name="connsiteY32" fmla="*/ 1105878 h 4872396"/>
              <a:gd name="connsiteX33" fmla="*/ 2115880 w 2264421"/>
              <a:gd name="connsiteY33" fmla="*/ 1441939 h 4872396"/>
              <a:gd name="connsiteX34" fmla="*/ 2182310 w 2264421"/>
              <a:gd name="connsiteY34" fmla="*/ 1328616 h 4872396"/>
              <a:gd name="connsiteX35" fmla="*/ 2201848 w 2264421"/>
              <a:gd name="connsiteY35" fmla="*/ 1606062 h 4872396"/>
              <a:gd name="connsiteX36" fmla="*/ 2264371 w 2264421"/>
              <a:gd name="connsiteY36" fmla="*/ 1656862 h 4872396"/>
              <a:gd name="connsiteX37" fmla="*/ 2240925 w 2264421"/>
              <a:gd name="connsiteY37" fmla="*/ 2317262 h 4872396"/>
              <a:gd name="connsiteX38" fmla="*/ 2115879 w 2264421"/>
              <a:gd name="connsiteY38" fmla="*/ 2625970 h 4872396"/>
              <a:gd name="connsiteX39" fmla="*/ 2068988 w 2264421"/>
              <a:gd name="connsiteY39" fmla="*/ 3036278 h 4872396"/>
              <a:gd name="connsiteX40" fmla="*/ 2049449 w 2264421"/>
              <a:gd name="connsiteY40" fmla="*/ 3473939 h 4872396"/>
              <a:gd name="connsiteX41" fmla="*/ 2014280 w 2264421"/>
              <a:gd name="connsiteY41" fmla="*/ 3563816 h 4872396"/>
              <a:gd name="connsiteX42" fmla="*/ 2057266 w 2264421"/>
              <a:gd name="connsiteY42" fmla="*/ 3649785 h 4872396"/>
              <a:gd name="connsiteX43" fmla="*/ 2022097 w 2264421"/>
              <a:gd name="connsiteY43" fmla="*/ 3739662 h 4872396"/>
              <a:gd name="connsiteX44" fmla="*/ 2022097 w 2264421"/>
              <a:gd name="connsiteY44" fmla="*/ 4036647 h 4872396"/>
              <a:gd name="connsiteX45" fmla="*/ 1959573 w 2264421"/>
              <a:gd name="connsiteY45" fmla="*/ 3739662 h 4872396"/>
              <a:gd name="connsiteX46" fmla="*/ 1873604 w 2264421"/>
              <a:gd name="connsiteY46" fmla="*/ 3802185 h 4872396"/>
              <a:gd name="connsiteX47" fmla="*/ 1869697 w 2264421"/>
              <a:gd name="connsiteY47" fmla="*/ 4228124 h 4872396"/>
              <a:gd name="connsiteX48" fmla="*/ 1818898 w 2264421"/>
              <a:gd name="connsiteY48" fmla="*/ 4114801 h 4872396"/>
              <a:gd name="connsiteX49" fmla="*/ 1818898 w 2264421"/>
              <a:gd name="connsiteY49" fmla="*/ 4454770 h 4872396"/>
              <a:gd name="connsiteX50" fmla="*/ 1752468 w 2264421"/>
              <a:gd name="connsiteY50" fmla="*/ 4005386 h 4872396"/>
              <a:gd name="connsiteX51" fmla="*/ 1607883 w 2264421"/>
              <a:gd name="connsiteY51" fmla="*/ 3411417 h 4872396"/>
              <a:gd name="connsiteX52" fmla="*/ 1768099 w 2264421"/>
              <a:gd name="connsiteY52" fmla="*/ 4810370 h 4872396"/>
              <a:gd name="connsiteX53" fmla="*/ 1420315 w 2264421"/>
              <a:gd name="connsiteY53" fmla="*/ 3661509 h 4872396"/>
              <a:gd name="connsiteX54" fmla="*/ 1412500 w 2264421"/>
              <a:gd name="connsiteY54" fmla="*/ 4407878 h 4872396"/>
              <a:gd name="connsiteX55" fmla="*/ 1342161 w 2264421"/>
              <a:gd name="connsiteY55" fmla="*/ 4157785 h 4872396"/>
              <a:gd name="connsiteX56" fmla="*/ 1342160 w 2264421"/>
              <a:gd name="connsiteY56" fmla="*/ 4572001 h 4872396"/>
              <a:gd name="connsiteX57" fmla="*/ 1181946 w 2264421"/>
              <a:gd name="connsiteY57" fmla="*/ 4275016 h 4872396"/>
              <a:gd name="connsiteX58" fmla="*/ 1045176 w 2264421"/>
              <a:gd name="connsiteY58" fmla="*/ 3966309 h 4872396"/>
              <a:gd name="connsiteX59" fmla="*/ 982653 w 2264421"/>
              <a:gd name="connsiteY59" fmla="*/ 4013201 h 4872396"/>
              <a:gd name="connsiteX60" fmla="*/ 978746 w 2264421"/>
              <a:gd name="connsiteY60" fmla="*/ 4110892 h 4872396"/>
              <a:gd name="connsiteX61" fmla="*/ 897548 w 2264421"/>
              <a:gd name="connsiteY61" fmla="*/ 4097038 h 4872396"/>
              <a:gd name="connsiteX62" fmla="*/ 836293 w 2264421"/>
              <a:gd name="connsiteY62" fmla="*/ 3942964 h 4872396"/>
              <a:gd name="connsiteX63" fmla="*/ 770978 w 2264421"/>
              <a:gd name="connsiteY63" fmla="*/ 4328912 h 4872396"/>
              <a:gd name="connsiteX64" fmla="*/ 687851 w 2264421"/>
              <a:gd name="connsiteY64" fmla="*/ 3996404 h 4872396"/>
              <a:gd name="connsiteX65" fmla="*/ 616599 w 2264421"/>
              <a:gd name="connsiteY65" fmla="*/ 4376414 h 4872396"/>
              <a:gd name="connsiteX66" fmla="*/ 449113 w 2264421"/>
              <a:gd name="connsiteY66" fmla="*/ 4266414 h 4872396"/>
              <a:gd name="connsiteX67" fmla="*/ 271836 w 2264421"/>
              <a:gd name="connsiteY67" fmla="*/ 2808745 h 4872396"/>
              <a:gd name="connsiteX68" fmla="*/ 296738 w 2264421"/>
              <a:gd name="connsiteY68" fmla="*/ 4000919 h 4872396"/>
              <a:gd name="connsiteX69" fmla="*/ 199413 w 2264421"/>
              <a:gd name="connsiteY69" fmla="*/ 2641821 h 4872396"/>
              <a:gd name="connsiteX70" fmla="*/ 141200 w 2264421"/>
              <a:gd name="connsiteY70" fmla="*/ 2934061 h 4872396"/>
              <a:gd name="connsiteX71" fmla="*/ 77048 w 2264421"/>
              <a:gd name="connsiteY71" fmla="*/ 2594320 h 4872396"/>
              <a:gd name="connsiteX72" fmla="*/ 21288 w 2264421"/>
              <a:gd name="connsiteY72" fmla="*/ 2801512 h 4872396"/>
              <a:gd name="connsiteX73" fmla="*/ 52521 w 2264421"/>
              <a:gd name="connsiteY73" fmla="*/ 2042913 h 4872396"/>
              <a:gd name="connsiteX74" fmla="*/ 117443 w 2264421"/>
              <a:gd name="connsiteY74" fmla="*/ 2131852 h 4872396"/>
              <a:gd name="connsiteX0" fmla="*/ 117443 w 2264421"/>
              <a:gd name="connsiteY0" fmla="*/ 2132118 h 4872662"/>
              <a:gd name="connsiteX1" fmla="*/ 100021 w 2264421"/>
              <a:gd name="connsiteY1" fmla="*/ 1924425 h 4872662"/>
              <a:gd name="connsiteX2" fmla="*/ 147523 w 2264421"/>
              <a:gd name="connsiteY2" fmla="*/ 1057526 h 4872662"/>
              <a:gd name="connsiteX3" fmla="*/ 64395 w 2264421"/>
              <a:gd name="connsiteY3" fmla="*/ 1039713 h 4872662"/>
              <a:gd name="connsiteX4" fmla="*/ 64856 w 2264421"/>
              <a:gd name="connsiteY4" fmla="*/ 799085 h 4872662"/>
              <a:gd name="connsiteX5" fmla="*/ 115977 w 2264421"/>
              <a:gd name="connsiteY5" fmla="*/ 412511 h 4872662"/>
              <a:gd name="connsiteX6" fmla="*/ 633180 w 2264421"/>
              <a:gd name="connsiteY6" fmla="*/ 685645 h 4872662"/>
              <a:gd name="connsiteX7" fmla="*/ 1049080 w 2264421"/>
              <a:gd name="connsiteY7" fmla="*/ 266 h 4872662"/>
              <a:gd name="connsiteX8" fmla="*/ 1008708 w 2264421"/>
              <a:gd name="connsiteY8" fmla="*/ 329886 h 4872662"/>
              <a:gd name="connsiteX9" fmla="*/ 1068619 w 2264421"/>
              <a:gd name="connsiteY9" fmla="*/ 355866 h 4872662"/>
              <a:gd name="connsiteX10" fmla="*/ 1080342 w 2264421"/>
              <a:gd name="connsiteY10" fmla="*/ 551250 h 4872662"/>
              <a:gd name="connsiteX11" fmla="*/ 1181942 w 2264421"/>
              <a:gd name="connsiteY11" fmla="*/ 523897 h 4872662"/>
              <a:gd name="connsiteX12" fmla="*/ 1256188 w 2264421"/>
              <a:gd name="connsiteY12" fmla="*/ 664574 h 4872662"/>
              <a:gd name="connsiteX13" fmla="*/ 1279634 w 2264421"/>
              <a:gd name="connsiteY13" fmla="*/ 562974 h 4872662"/>
              <a:gd name="connsiteX14" fmla="*/ 1326526 w 2264421"/>
              <a:gd name="connsiteY14" fmla="*/ 672390 h 4872662"/>
              <a:gd name="connsiteX15" fmla="*/ 1432034 w 2264421"/>
              <a:gd name="connsiteY15" fmla="*/ 539528 h 4872662"/>
              <a:gd name="connsiteX16" fmla="*/ 1451572 w 2264421"/>
              <a:gd name="connsiteY16" fmla="*/ 391036 h 4872662"/>
              <a:gd name="connsiteX17" fmla="*/ 1557080 w 2264421"/>
              <a:gd name="connsiteY17" fmla="*/ 508267 h 4872662"/>
              <a:gd name="connsiteX18" fmla="*/ 1622604 w 2264421"/>
              <a:gd name="connsiteY18" fmla="*/ 505891 h 4872662"/>
              <a:gd name="connsiteX19" fmla="*/ 1740742 w 2264421"/>
              <a:gd name="connsiteY19" fmla="*/ 539528 h 4872662"/>
              <a:gd name="connsiteX20" fmla="*/ 1760280 w 2264421"/>
              <a:gd name="connsiteY20" fmla="*/ 688021 h 4872662"/>
              <a:gd name="connsiteX21" fmla="*/ 1846249 w 2264421"/>
              <a:gd name="connsiteY21" fmla="*/ 562975 h 4872662"/>
              <a:gd name="connsiteX22" fmla="*/ 1862462 w 2264421"/>
              <a:gd name="connsiteY22" fmla="*/ 666106 h 4872662"/>
              <a:gd name="connsiteX23" fmla="*/ 1928311 w 2264421"/>
              <a:gd name="connsiteY23" fmla="*/ 813067 h 4872662"/>
              <a:gd name="connsiteX24" fmla="*/ 1889234 w 2264421"/>
              <a:gd name="connsiteY24" fmla="*/ 922482 h 4872662"/>
              <a:gd name="connsiteX25" fmla="*/ 1889234 w 2264421"/>
              <a:gd name="connsiteY25" fmla="*/ 1145221 h 4872662"/>
              <a:gd name="connsiteX26" fmla="*/ 1916588 w 2264421"/>
              <a:gd name="connsiteY26" fmla="*/ 965467 h 4872662"/>
              <a:gd name="connsiteX27" fmla="*/ 2026003 w 2264421"/>
              <a:gd name="connsiteY27" fmla="*/ 918575 h 4872662"/>
              <a:gd name="connsiteX28" fmla="*/ 2022096 w 2264421"/>
              <a:gd name="connsiteY28" fmla="*/ 1020175 h 4872662"/>
              <a:gd name="connsiteX29" fmla="*/ 2119788 w 2264421"/>
              <a:gd name="connsiteY29" fmla="*/ 906851 h 4872662"/>
              <a:gd name="connsiteX30" fmla="*/ 2131511 w 2264421"/>
              <a:gd name="connsiteY30" fmla="*/ 1000636 h 4872662"/>
              <a:gd name="connsiteX31" fmla="*/ 2174496 w 2264421"/>
              <a:gd name="connsiteY31" fmla="*/ 1067067 h 4872662"/>
              <a:gd name="connsiteX32" fmla="*/ 2123696 w 2264421"/>
              <a:gd name="connsiteY32" fmla="*/ 1106144 h 4872662"/>
              <a:gd name="connsiteX33" fmla="*/ 2115880 w 2264421"/>
              <a:gd name="connsiteY33" fmla="*/ 1442205 h 4872662"/>
              <a:gd name="connsiteX34" fmla="*/ 2182310 w 2264421"/>
              <a:gd name="connsiteY34" fmla="*/ 1328882 h 4872662"/>
              <a:gd name="connsiteX35" fmla="*/ 2201848 w 2264421"/>
              <a:gd name="connsiteY35" fmla="*/ 1606328 h 4872662"/>
              <a:gd name="connsiteX36" fmla="*/ 2264371 w 2264421"/>
              <a:gd name="connsiteY36" fmla="*/ 1657128 h 4872662"/>
              <a:gd name="connsiteX37" fmla="*/ 2240925 w 2264421"/>
              <a:gd name="connsiteY37" fmla="*/ 2317528 h 4872662"/>
              <a:gd name="connsiteX38" fmla="*/ 2115879 w 2264421"/>
              <a:gd name="connsiteY38" fmla="*/ 2626236 h 4872662"/>
              <a:gd name="connsiteX39" fmla="*/ 2068988 w 2264421"/>
              <a:gd name="connsiteY39" fmla="*/ 3036544 h 4872662"/>
              <a:gd name="connsiteX40" fmla="*/ 2049449 w 2264421"/>
              <a:gd name="connsiteY40" fmla="*/ 3474205 h 4872662"/>
              <a:gd name="connsiteX41" fmla="*/ 2014280 w 2264421"/>
              <a:gd name="connsiteY41" fmla="*/ 3564082 h 4872662"/>
              <a:gd name="connsiteX42" fmla="*/ 2057266 w 2264421"/>
              <a:gd name="connsiteY42" fmla="*/ 3650051 h 4872662"/>
              <a:gd name="connsiteX43" fmla="*/ 2022097 w 2264421"/>
              <a:gd name="connsiteY43" fmla="*/ 3739928 h 4872662"/>
              <a:gd name="connsiteX44" fmla="*/ 2022097 w 2264421"/>
              <a:gd name="connsiteY44" fmla="*/ 4036913 h 4872662"/>
              <a:gd name="connsiteX45" fmla="*/ 1959573 w 2264421"/>
              <a:gd name="connsiteY45" fmla="*/ 3739928 h 4872662"/>
              <a:gd name="connsiteX46" fmla="*/ 1873604 w 2264421"/>
              <a:gd name="connsiteY46" fmla="*/ 3802451 h 4872662"/>
              <a:gd name="connsiteX47" fmla="*/ 1869697 w 2264421"/>
              <a:gd name="connsiteY47" fmla="*/ 4228390 h 4872662"/>
              <a:gd name="connsiteX48" fmla="*/ 1818898 w 2264421"/>
              <a:gd name="connsiteY48" fmla="*/ 4115067 h 4872662"/>
              <a:gd name="connsiteX49" fmla="*/ 1818898 w 2264421"/>
              <a:gd name="connsiteY49" fmla="*/ 4455036 h 4872662"/>
              <a:gd name="connsiteX50" fmla="*/ 1752468 w 2264421"/>
              <a:gd name="connsiteY50" fmla="*/ 4005652 h 4872662"/>
              <a:gd name="connsiteX51" fmla="*/ 1607883 w 2264421"/>
              <a:gd name="connsiteY51" fmla="*/ 3411683 h 4872662"/>
              <a:gd name="connsiteX52" fmla="*/ 1768099 w 2264421"/>
              <a:gd name="connsiteY52" fmla="*/ 4810636 h 4872662"/>
              <a:gd name="connsiteX53" fmla="*/ 1420315 w 2264421"/>
              <a:gd name="connsiteY53" fmla="*/ 3661775 h 4872662"/>
              <a:gd name="connsiteX54" fmla="*/ 1412500 w 2264421"/>
              <a:gd name="connsiteY54" fmla="*/ 4408144 h 4872662"/>
              <a:gd name="connsiteX55" fmla="*/ 1342161 w 2264421"/>
              <a:gd name="connsiteY55" fmla="*/ 4158051 h 4872662"/>
              <a:gd name="connsiteX56" fmla="*/ 1342160 w 2264421"/>
              <a:gd name="connsiteY56" fmla="*/ 4572267 h 4872662"/>
              <a:gd name="connsiteX57" fmla="*/ 1181946 w 2264421"/>
              <a:gd name="connsiteY57" fmla="*/ 4275282 h 4872662"/>
              <a:gd name="connsiteX58" fmla="*/ 1045176 w 2264421"/>
              <a:gd name="connsiteY58" fmla="*/ 3966575 h 4872662"/>
              <a:gd name="connsiteX59" fmla="*/ 982653 w 2264421"/>
              <a:gd name="connsiteY59" fmla="*/ 4013467 h 4872662"/>
              <a:gd name="connsiteX60" fmla="*/ 978746 w 2264421"/>
              <a:gd name="connsiteY60" fmla="*/ 4111158 h 4872662"/>
              <a:gd name="connsiteX61" fmla="*/ 897548 w 2264421"/>
              <a:gd name="connsiteY61" fmla="*/ 4097304 h 4872662"/>
              <a:gd name="connsiteX62" fmla="*/ 836293 w 2264421"/>
              <a:gd name="connsiteY62" fmla="*/ 3943230 h 4872662"/>
              <a:gd name="connsiteX63" fmla="*/ 770978 w 2264421"/>
              <a:gd name="connsiteY63" fmla="*/ 4329178 h 4872662"/>
              <a:gd name="connsiteX64" fmla="*/ 687851 w 2264421"/>
              <a:gd name="connsiteY64" fmla="*/ 3996670 h 4872662"/>
              <a:gd name="connsiteX65" fmla="*/ 616599 w 2264421"/>
              <a:gd name="connsiteY65" fmla="*/ 4376680 h 4872662"/>
              <a:gd name="connsiteX66" fmla="*/ 449113 w 2264421"/>
              <a:gd name="connsiteY66" fmla="*/ 4266680 h 4872662"/>
              <a:gd name="connsiteX67" fmla="*/ 271836 w 2264421"/>
              <a:gd name="connsiteY67" fmla="*/ 2809011 h 4872662"/>
              <a:gd name="connsiteX68" fmla="*/ 296738 w 2264421"/>
              <a:gd name="connsiteY68" fmla="*/ 4001185 h 4872662"/>
              <a:gd name="connsiteX69" fmla="*/ 199413 w 2264421"/>
              <a:gd name="connsiteY69" fmla="*/ 2642087 h 4872662"/>
              <a:gd name="connsiteX70" fmla="*/ 141200 w 2264421"/>
              <a:gd name="connsiteY70" fmla="*/ 2934327 h 4872662"/>
              <a:gd name="connsiteX71" fmla="*/ 77048 w 2264421"/>
              <a:gd name="connsiteY71" fmla="*/ 2594586 h 4872662"/>
              <a:gd name="connsiteX72" fmla="*/ 21288 w 2264421"/>
              <a:gd name="connsiteY72" fmla="*/ 2801778 h 4872662"/>
              <a:gd name="connsiteX73" fmla="*/ 52521 w 2264421"/>
              <a:gd name="connsiteY73" fmla="*/ 2043179 h 4872662"/>
              <a:gd name="connsiteX74" fmla="*/ 117443 w 2264421"/>
              <a:gd name="connsiteY74" fmla="*/ 2132118 h 4872662"/>
              <a:gd name="connsiteX0" fmla="*/ 117443 w 2264421"/>
              <a:gd name="connsiteY0" fmla="*/ 2133190 h 4873734"/>
              <a:gd name="connsiteX1" fmla="*/ 100021 w 2264421"/>
              <a:gd name="connsiteY1" fmla="*/ 1925497 h 4873734"/>
              <a:gd name="connsiteX2" fmla="*/ 147523 w 2264421"/>
              <a:gd name="connsiteY2" fmla="*/ 1058598 h 4873734"/>
              <a:gd name="connsiteX3" fmla="*/ 64395 w 2264421"/>
              <a:gd name="connsiteY3" fmla="*/ 1040785 h 4873734"/>
              <a:gd name="connsiteX4" fmla="*/ 64856 w 2264421"/>
              <a:gd name="connsiteY4" fmla="*/ 800157 h 4873734"/>
              <a:gd name="connsiteX5" fmla="*/ 115977 w 2264421"/>
              <a:gd name="connsiteY5" fmla="*/ 413583 h 4873734"/>
              <a:gd name="connsiteX6" fmla="*/ 633180 w 2264421"/>
              <a:gd name="connsiteY6" fmla="*/ 686717 h 4873734"/>
              <a:gd name="connsiteX7" fmla="*/ 884957 w 2264421"/>
              <a:gd name="connsiteY7" fmla="*/ 286599 h 4873734"/>
              <a:gd name="connsiteX8" fmla="*/ 1049080 w 2264421"/>
              <a:gd name="connsiteY8" fmla="*/ 1338 h 4873734"/>
              <a:gd name="connsiteX9" fmla="*/ 1008708 w 2264421"/>
              <a:gd name="connsiteY9" fmla="*/ 330958 h 4873734"/>
              <a:gd name="connsiteX10" fmla="*/ 1068619 w 2264421"/>
              <a:gd name="connsiteY10" fmla="*/ 356938 h 4873734"/>
              <a:gd name="connsiteX11" fmla="*/ 1080342 w 2264421"/>
              <a:gd name="connsiteY11" fmla="*/ 552322 h 4873734"/>
              <a:gd name="connsiteX12" fmla="*/ 1181942 w 2264421"/>
              <a:gd name="connsiteY12" fmla="*/ 524969 h 4873734"/>
              <a:gd name="connsiteX13" fmla="*/ 1256188 w 2264421"/>
              <a:gd name="connsiteY13" fmla="*/ 665646 h 4873734"/>
              <a:gd name="connsiteX14" fmla="*/ 1279634 w 2264421"/>
              <a:gd name="connsiteY14" fmla="*/ 564046 h 4873734"/>
              <a:gd name="connsiteX15" fmla="*/ 1326526 w 2264421"/>
              <a:gd name="connsiteY15" fmla="*/ 673462 h 4873734"/>
              <a:gd name="connsiteX16" fmla="*/ 1432034 w 2264421"/>
              <a:gd name="connsiteY16" fmla="*/ 540600 h 4873734"/>
              <a:gd name="connsiteX17" fmla="*/ 1451572 w 2264421"/>
              <a:gd name="connsiteY17" fmla="*/ 392108 h 4873734"/>
              <a:gd name="connsiteX18" fmla="*/ 1557080 w 2264421"/>
              <a:gd name="connsiteY18" fmla="*/ 509339 h 4873734"/>
              <a:gd name="connsiteX19" fmla="*/ 1622604 w 2264421"/>
              <a:gd name="connsiteY19" fmla="*/ 506963 h 4873734"/>
              <a:gd name="connsiteX20" fmla="*/ 1740742 w 2264421"/>
              <a:gd name="connsiteY20" fmla="*/ 540600 h 4873734"/>
              <a:gd name="connsiteX21" fmla="*/ 1760280 w 2264421"/>
              <a:gd name="connsiteY21" fmla="*/ 689093 h 4873734"/>
              <a:gd name="connsiteX22" fmla="*/ 1846249 w 2264421"/>
              <a:gd name="connsiteY22" fmla="*/ 564047 h 4873734"/>
              <a:gd name="connsiteX23" fmla="*/ 1862462 w 2264421"/>
              <a:gd name="connsiteY23" fmla="*/ 667178 h 4873734"/>
              <a:gd name="connsiteX24" fmla="*/ 1928311 w 2264421"/>
              <a:gd name="connsiteY24" fmla="*/ 814139 h 4873734"/>
              <a:gd name="connsiteX25" fmla="*/ 1889234 w 2264421"/>
              <a:gd name="connsiteY25" fmla="*/ 923554 h 4873734"/>
              <a:gd name="connsiteX26" fmla="*/ 1889234 w 2264421"/>
              <a:gd name="connsiteY26" fmla="*/ 1146293 h 4873734"/>
              <a:gd name="connsiteX27" fmla="*/ 1916588 w 2264421"/>
              <a:gd name="connsiteY27" fmla="*/ 966539 h 4873734"/>
              <a:gd name="connsiteX28" fmla="*/ 2026003 w 2264421"/>
              <a:gd name="connsiteY28" fmla="*/ 919647 h 4873734"/>
              <a:gd name="connsiteX29" fmla="*/ 2022096 w 2264421"/>
              <a:gd name="connsiteY29" fmla="*/ 1021247 h 4873734"/>
              <a:gd name="connsiteX30" fmla="*/ 2119788 w 2264421"/>
              <a:gd name="connsiteY30" fmla="*/ 907923 h 4873734"/>
              <a:gd name="connsiteX31" fmla="*/ 2131511 w 2264421"/>
              <a:gd name="connsiteY31" fmla="*/ 1001708 h 4873734"/>
              <a:gd name="connsiteX32" fmla="*/ 2174496 w 2264421"/>
              <a:gd name="connsiteY32" fmla="*/ 1068139 h 4873734"/>
              <a:gd name="connsiteX33" fmla="*/ 2123696 w 2264421"/>
              <a:gd name="connsiteY33" fmla="*/ 1107216 h 4873734"/>
              <a:gd name="connsiteX34" fmla="*/ 2115880 w 2264421"/>
              <a:gd name="connsiteY34" fmla="*/ 1443277 h 4873734"/>
              <a:gd name="connsiteX35" fmla="*/ 2182310 w 2264421"/>
              <a:gd name="connsiteY35" fmla="*/ 1329954 h 4873734"/>
              <a:gd name="connsiteX36" fmla="*/ 2201848 w 2264421"/>
              <a:gd name="connsiteY36" fmla="*/ 1607400 h 4873734"/>
              <a:gd name="connsiteX37" fmla="*/ 2264371 w 2264421"/>
              <a:gd name="connsiteY37" fmla="*/ 1658200 h 4873734"/>
              <a:gd name="connsiteX38" fmla="*/ 2240925 w 2264421"/>
              <a:gd name="connsiteY38" fmla="*/ 2318600 h 4873734"/>
              <a:gd name="connsiteX39" fmla="*/ 2115879 w 2264421"/>
              <a:gd name="connsiteY39" fmla="*/ 2627308 h 4873734"/>
              <a:gd name="connsiteX40" fmla="*/ 2068988 w 2264421"/>
              <a:gd name="connsiteY40" fmla="*/ 3037616 h 4873734"/>
              <a:gd name="connsiteX41" fmla="*/ 2049449 w 2264421"/>
              <a:gd name="connsiteY41" fmla="*/ 3475277 h 4873734"/>
              <a:gd name="connsiteX42" fmla="*/ 2014280 w 2264421"/>
              <a:gd name="connsiteY42" fmla="*/ 3565154 h 4873734"/>
              <a:gd name="connsiteX43" fmla="*/ 2057266 w 2264421"/>
              <a:gd name="connsiteY43" fmla="*/ 3651123 h 4873734"/>
              <a:gd name="connsiteX44" fmla="*/ 2022097 w 2264421"/>
              <a:gd name="connsiteY44" fmla="*/ 3741000 h 4873734"/>
              <a:gd name="connsiteX45" fmla="*/ 2022097 w 2264421"/>
              <a:gd name="connsiteY45" fmla="*/ 4037985 h 4873734"/>
              <a:gd name="connsiteX46" fmla="*/ 1959573 w 2264421"/>
              <a:gd name="connsiteY46" fmla="*/ 3741000 h 4873734"/>
              <a:gd name="connsiteX47" fmla="*/ 1873604 w 2264421"/>
              <a:gd name="connsiteY47" fmla="*/ 3803523 h 4873734"/>
              <a:gd name="connsiteX48" fmla="*/ 1869697 w 2264421"/>
              <a:gd name="connsiteY48" fmla="*/ 4229462 h 4873734"/>
              <a:gd name="connsiteX49" fmla="*/ 1818898 w 2264421"/>
              <a:gd name="connsiteY49" fmla="*/ 4116139 h 4873734"/>
              <a:gd name="connsiteX50" fmla="*/ 1818898 w 2264421"/>
              <a:gd name="connsiteY50" fmla="*/ 4456108 h 4873734"/>
              <a:gd name="connsiteX51" fmla="*/ 1752468 w 2264421"/>
              <a:gd name="connsiteY51" fmla="*/ 4006724 h 4873734"/>
              <a:gd name="connsiteX52" fmla="*/ 1607883 w 2264421"/>
              <a:gd name="connsiteY52" fmla="*/ 3412755 h 4873734"/>
              <a:gd name="connsiteX53" fmla="*/ 1768099 w 2264421"/>
              <a:gd name="connsiteY53" fmla="*/ 4811708 h 4873734"/>
              <a:gd name="connsiteX54" fmla="*/ 1420315 w 2264421"/>
              <a:gd name="connsiteY54" fmla="*/ 3662847 h 4873734"/>
              <a:gd name="connsiteX55" fmla="*/ 1412500 w 2264421"/>
              <a:gd name="connsiteY55" fmla="*/ 4409216 h 4873734"/>
              <a:gd name="connsiteX56" fmla="*/ 1342161 w 2264421"/>
              <a:gd name="connsiteY56" fmla="*/ 4159123 h 4873734"/>
              <a:gd name="connsiteX57" fmla="*/ 1342160 w 2264421"/>
              <a:gd name="connsiteY57" fmla="*/ 4573339 h 4873734"/>
              <a:gd name="connsiteX58" fmla="*/ 1181946 w 2264421"/>
              <a:gd name="connsiteY58" fmla="*/ 4276354 h 4873734"/>
              <a:gd name="connsiteX59" fmla="*/ 1045176 w 2264421"/>
              <a:gd name="connsiteY59" fmla="*/ 3967647 h 4873734"/>
              <a:gd name="connsiteX60" fmla="*/ 982653 w 2264421"/>
              <a:gd name="connsiteY60" fmla="*/ 4014539 h 4873734"/>
              <a:gd name="connsiteX61" fmla="*/ 978746 w 2264421"/>
              <a:gd name="connsiteY61" fmla="*/ 4112230 h 4873734"/>
              <a:gd name="connsiteX62" fmla="*/ 897548 w 2264421"/>
              <a:gd name="connsiteY62" fmla="*/ 4098376 h 4873734"/>
              <a:gd name="connsiteX63" fmla="*/ 836293 w 2264421"/>
              <a:gd name="connsiteY63" fmla="*/ 3944302 h 4873734"/>
              <a:gd name="connsiteX64" fmla="*/ 770978 w 2264421"/>
              <a:gd name="connsiteY64" fmla="*/ 4330250 h 4873734"/>
              <a:gd name="connsiteX65" fmla="*/ 687851 w 2264421"/>
              <a:gd name="connsiteY65" fmla="*/ 3997742 h 4873734"/>
              <a:gd name="connsiteX66" fmla="*/ 616599 w 2264421"/>
              <a:gd name="connsiteY66" fmla="*/ 4377752 h 4873734"/>
              <a:gd name="connsiteX67" fmla="*/ 449113 w 2264421"/>
              <a:gd name="connsiteY67" fmla="*/ 4267752 h 4873734"/>
              <a:gd name="connsiteX68" fmla="*/ 271836 w 2264421"/>
              <a:gd name="connsiteY68" fmla="*/ 2810083 h 4873734"/>
              <a:gd name="connsiteX69" fmla="*/ 296738 w 2264421"/>
              <a:gd name="connsiteY69" fmla="*/ 4002257 h 4873734"/>
              <a:gd name="connsiteX70" fmla="*/ 199413 w 2264421"/>
              <a:gd name="connsiteY70" fmla="*/ 2643159 h 4873734"/>
              <a:gd name="connsiteX71" fmla="*/ 141200 w 2264421"/>
              <a:gd name="connsiteY71" fmla="*/ 2935399 h 4873734"/>
              <a:gd name="connsiteX72" fmla="*/ 77048 w 2264421"/>
              <a:gd name="connsiteY72" fmla="*/ 2595658 h 4873734"/>
              <a:gd name="connsiteX73" fmla="*/ 21288 w 2264421"/>
              <a:gd name="connsiteY73" fmla="*/ 2802850 h 4873734"/>
              <a:gd name="connsiteX74" fmla="*/ 52521 w 2264421"/>
              <a:gd name="connsiteY74" fmla="*/ 2044251 h 4873734"/>
              <a:gd name="connsiteX75" fmla="*/ 117443 w 2264421"/>
              <a:gd name="connsiteY75" fmla="*/ 2133190 h 4873734"/>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822434 w 2264421"/>
              <a:gd name="connsiteY7" fmla="*/ 219961 h 4873526"/>
              <a:gd name="connsiteX8" fmla="*/ 884957 w 2264421"/>
              <a:gd name="connsiteY8" fmla="*/ 286391 h 4873526"/>
              <a:gd name="connsiteX9" fmla="*/ 1049080 w 2264421"/>
              <a:gd name="connsiteY9" fmla="*/ 1130 h 4873526"/>
              <a:gd name="connsiteX10" fmla="*/ 1008708 w 2264421"/>
              <a:gd name="connsiteY10" fmla="*/ 330750 h 4873526"/>
              <a:gd name="connsiteX11" fmla="*/ 1068619 w 2264421"/>
              <a:gd name="connsiteY11" fmla="*/ 356730 h 4873526"/>
              <a:gd name="connsiteX12" fmla="*/ 1080342 w 2264421"/>
              <a:gd name="connsiteY12" fmla="*/ 552114 h 4873526"/>
              <a:gd name="connsiteX13" fmla="*/ 1181942 w 2264421"/>
              <a:gd name="connsiteY13" fmla="*/ 524761 h 4873526"/>
              <a:gd name="connsiteX14" fmla="*/ 1256188 w 2264421"/>
              <a:gd name="connsiteY14" fmla="*/ 665438 h 4873526"/>
              <a:gd name="connsiteX15" fmla="*/ 1279634 w 2264421"/>
              <a:gd name="connsiteY15" fmla="*/ 563838 h 4873526"/>
              <a:gd name="connsiteX16" fmla="*/ 1326526 w 2264421"/>
              <a:gd name="connsiteY16" fmla="*/ 673254 h 4873526"/>
              <a:gd name="connsiteX17" fmla="*/ 1432034 w 2264421"/>
              <a:gd name="connsiteY17" fmla="*/ 540392 h 4873526"/>
              <a:gd name="connsiteX18" fmla="*/ 1451572 w 2264421"/>
              <a:gd name="connsiteY18" fmla="*/ 391900 h 4873526"/>
              <a:gd name="connsiteX19" fmla="*/ 1557080 w 2264421"/>
              <a:gd name="connsiteY19" fmla="*/ 509131 h 4873526"/>
              <a:gd name="connsiteX20" fmla="*/ 1622604 w 2264421"/>
              <a:gd name="connsiteY20" fmla="*/ 506755 h 4873526"/>
              <a:gd name="connsiteX21" fmla="*/ 1740742 w 2264421"/>
              <a:gd name="connsiteY21" fmla="*/ 540392 h 4873526"/>
              <a:gd name="connsiteX22" fmla="*/ 1760280 w 2264421"/>
              <a:gd name="connsiteY22" fmla="*/ 688885 h 4873526"/>
              <a:gd name="connsiteX23" fmla="*/ 1846249 w 2264421"/>
              <a:gd name="connsiteY23" fmla="*/ 563839 h 4873526"/>
              <a:gd name="connsiteX24" fmla="*/ 1862462 w 2264421"/>
              <a:gd name="connsiteY24" fmla="*/ 666970 h 4873526"/>
              <a:gd name="connsiteX25" fmla="*/ 1928311 w 2264421"/>
              <a:gd name="connsiteY25" fmla="*/ 813931 h 4873526"/>
              <a:gd name="connsiteX26" fmla="*/ 1889234 w 2264421"/>
              <a:gd name="connsiteY26" fmla="*/ 923346 h 4873526"/>
              <a:gd name="connsiteX27" fmla="*/ 1889234 w 2264421"/>
              <a:gd name="connsiteY27" fmla="*/ 1146085 h 4873526"/>
              <a:gd name="connsiteX28" fmla="*/ 1916588 w 2264421"/>
              <a:gd name="connsiteY28" fmla="*/ 966331 h 4873526"/>
              <a:gd name="connsiteX29" fmla="*/ 2026003 w 2264421"/>
              <a:gd name="connsiteY29" fmla="*/ 919439 h 4873526"/>
              <a:gd name="connsiteX30" fmla="*/ 2022096 w 2264421"/>
              <a:gd name="connsiteY30" fmla="*/ 1021039 h 4873526"/>
              <a:gd name="connsiteX31" fmla="*/ 2119788 w 2264421"/>
              <a:gd name="connsiteY31" fmla="*/ 907715 h 4873526"/>
              <a:gd name="connsiteX32" fmla="*/ 2131511 w 2264421"/>
              <a:gd name="connsiteY32" fmla="*/ 1001500 h 4873526"/>
              <a:gd name="connsiteX33" fmla="*/ 2174496 w 2264421"/>
              <a:gd name="connsiteY33" fmla="*/ 1067931 h 4873526"/>
              <a:gd name="connsiteX34" fmla="*/ 2123696 w 2264421"/>
              <a:gd name="connsiteY34" fmla="*/ 1107008 h 4873526"/>
              <a:gd name="connsiteX35" fmla="*/ 2115880 w 2264421"/>
              <a:gd name="connsiteY35" fmla="*/ 1443069 h 4873526"/>
              <a:gd name="connsiteX36" fmla="*/ 2182310 w 2264421"/>
              <a:gd name="connsiteY36" fmla="*/ 1329746 h 4873526"/>
              <a:gd name="connsiteX37" fmla="*/ 2201848 w 2264421"/>
              <a:gd name="connsiteY37" fmla="*/ 1607192 h 4873526"/>
              <a:gd name="connsiteX38" fmla="*/ 2264371 w 2264421"/>
              <a:gd name="connsiteY38" fmla="*/ 1657992 h 4873526"/>
              <a:gd name="connsiteX39" fmla="*/ 2240925 w 2264421"/>
              <a:gd name="connsiteY39" fmla="*/ 2318392 h 4873526"/>
              <a:gd name="connsiteX40" fmla="*/ 2115879 w 2264421"/>
              <a:gd name="connsiteY40" fmla="*/ 2627100 h 4873526"/>
              <a:gd name="connsiteX41" fmla="*/ 2068988 w 2264421"/>
              <a:gd name="connsiteY41" fmla="*/ 3037408 h 4873526"/>
              <a:gd name="connsiteX42" fmla="*/ 2049449 w 2264421"/>
              <a:gd name="connsiteY42" fmla="*/ 3475069 h 4873526"/>
              <a:gd name="connsiteX43" fmla="*/ 2014280 w 2264421"/>
              <a:gd name="connsiteY43" fmla="*/ 3564946 h 4873526"/>
              <a:gd name="connsiteX44" fmla="*/ 2057266 w 2264421"/>
              <a:gd name="connsiteY44" fmla="*/ 3650915 h 4873526"/>
              <a:gd name="connsiteX45" fmla="*/ 2022097 w 2264421"/>
              <a:gd name="connsiteY45" fmla="*/ 3740792 h 4873526"/>
              <a:gd name="connsiteX46" fmla="*/ 2022097 w 2264421"/>
              <a:gd name="connsiteY46" fmla="*/ 4037777 h 4873526"/>
              <a:gd name="connsiteX47" fmla="*/ 1959573 w 2264421"/>
              <a:gd name="connsiteY47" fmla="*/ 3740792 h 4873526"/>
              <a:gd name="connsiteX48" fmla="*/ 1873604 w 2264421"/>
              <a:gd name="connsiteY48" fmla="*/ 3803315 h 4873526"/>
              <a:gd name="connsiteX49" fmla="*/ 1869697 w 2264421"/>
              <a:gd name="connsiteY49" fmla="*/ 4229254 h 4873526"/>
              <a:gd name="connsiteX50" fmla="*/ 1818898 w 2264421"/>
              <a:gd name="connsiteY50" fmla="*/ 4115931 h 4873526"/>
              <a:gd name="connsiteX51" fmla="*/ 1818898 w 2264421"/>
              <a:gd name="connsiteY51" fmla="*/ 4455900 h 4873526"/>
              <a:gd name="connsiteX52" fmla="*/ 1752468 w 2264421"/>
              <a:gd name="connsiteY52" fmla="*/ 4006516 h 4873526"/>
              <a:gd name="connsiteX53" fmla="*/ 1607883 w 2264421"/>
              <a:gd name="connsiteY53" fmla="*/ 3412547 h 4873526"/>
              <a:gd name="connsiteX54" fmla="*/ 1768099 w 2264421"/>
              <a:gd name="connsiteY54" fmla="*/ 4811500 h 4873526"/>
              <a:gd name="connsiteX55" fmla="*/ 1420315 w 2264421"/>
              <a:gd name="connsiteY55" fmla="*/ 3662639 h 4873526"/>
              <a:gd name="connsiteX56" fmla="*/ 1412500 w 2264421"/>
              <a:gd name="connsiteY56" fmla="*/ 4409008 h 4873526"/>
              <a:gd name="connsiteX57" fmla="*/ 1342161 w 2264421"/>
              <a:gd name="connsiteY57" fmla="*/ 4158915 h 4873526"/>
              <a:gd name="connsiteX58" fmla="*/ 1342160 w 2264421"/>
              <a:gd name="connsiteY58" fmla="*/ 4573131 h 4873526"/>
              <a:gd name="connsiteX59" fmla="*/ 1181946 w 2264421"/>
              <a:gd name="connsiteY59" fmla="*/ 4276146 h 4873526"/>
              <a:gd name="connsiteX60" fmla="*/ 1045176 w 2264421"/>
              <a:gd name="connsiteY60" fmla="*/ 3967439 h 4873526"/>
              <a:gd name="connsiteX61" fmla="*/ 982653 w 2264421"/>
              <a:gd name="connsiteY61" fmla="*/ 4014331 h 4873526"/>
              <a:gd name="connsiteX62" fmla="*/ 978746 w 2264421"/>
              <a:gd name="connsiteY62" fmla="*/ 4112022 h 4873526"/>
              <a:gd name="connsiteX63" fmla="*/ 897548 w 2264421"/>
              <a:gd name="connsiteY63" fmla="*/ 4098168 h 4873526"/>
              <a:gd name="connsiteX64" fmla="*/ 836293 w 2264421"/>
              <a:gd name="connsiteY64" fmla="*/ 3944094 h 4873526"/>
              <a:gd name="connsiteX65" fmla="*/ 770978 w 2264421"/>
              <a:gd name="connsiteY65" fmla="*/ 4330042 h 4873526"/>
              <a:gd name="connsiteX66" fmla="*/ 687851 w 2264421"/>
              <a:gd name="connsiteY66" fmla="*/ 3997534 h 4873526"/>
              <a:gd name="connsiteX67" fmla="*/ 616599 w 2264421"/>
              <a:gd name="connsiteY67" fmla="*/ 4377544 h 4873526"/>
              <a:gd name="connsiteX68" fmla="*/ 449113 w 2264421"/>
              <a:gd name="connsiteY68" fmla="*/ 4267544 h 4873526"/>
              <a:gd name="connsiteX69" fmla="*/ 271836 w 2264421"/>
              <a:gd name="connsiteY69" fmla="*/ 2809875 h 4873526"/>
              <a:gd name="connsiteX70" fmla="*/ 296738 w 2264421"/>
              <a:gd name="connsiteY70" fmla="*/ 4002049 h 4873526"/>
              <a:gd name="connsiteX71" fmla="*/ 199413 w 2264421"/>
              <a:gd name="connsiteY71" fmla="*/ 2642951 h 4873526"/>
              <a:gd name="connsiteX72" fmla="*/ 141200 w 2264421"/>
              <a:gd name="connsiteY72" fmla="*/ 2935191 h 4873526"/>
              <a:gd name="connsiteX73" fmla="*/ 77048 w 2264421"/>
              <a:gd name="connsiteY73" fmla="*/ 2595450 h 4873526"/>
              <a:gd name="connsiteX74" fmla="*/ 21288 w 2264421"/>
              <a:gd name="connsiteY74" fmla="*/ 2802642 h 4873526"/>
              <a:gd name="connsiteX75" fmla="*/ 52521 w 2264421"/>
              <a:gd name="connsiteY75" fmla="*/ 2044043 h 4873526"/>
              <a:gd name="connsiteX76" fmla="*/ 117443 w 2264421"/>
              <a:gd name="connsiteY76"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71634 w 2264421"/>
              <a:gd name="connsiteY7" fmla="*/ 352822 h 4873526"/>
              <a:gd name="connsiteX8" fmla="*/ 822434 w 2264421"/>
              <a:gd name="connsiteY8" fmla="*/ 219961 h 4873526"/>
              <a:gd name="connsiteX9" fmla="*/ 884957 w 2264421"/>
              <a:gd name="connsiteY9" fmla="*/ 286391 h 4873526"/>
              <a:gd name="connsiteX10" fmla="*/ 1049080 w 2264421"/>
              <a:gd name="connsiteY10" fmla="*/ 1130 h 4873526"/>
              <a:gd name="connsiteX11" fmla="*/ 1008708 w 2264421"/>
              <a:gd name="connsiteY11" fmla="*/ 330750 h 4873526"/>
              <a:gd name="connsiteX12" fmla="*/ 1068619 w 2264421"/>
              <a:gd name="connsiteY12" fmla="*/ 356730 h 4873526"/>
              <a:gd name="connsiteX13" fmla="*/ 1080342 w 2264421"/>
              <a:gd name="connsiteY13" fmla="*/ 552114 h 4873526"/>
              <a:gd name="connsiteX14" fmla="*/ 1181942 w 2264421"/>
              <a:gd name="connsiteY14" fmla="*/ 524761 h 4873526"/>
              <a:gd name="connsiteX15" fmla="*/ 1256188 w 2264421"/>
              <a:gd name="connsiteY15" fmla="*/ 665438 h 4873526"/>
              <a:gd name="connsiteX16" fmla="*/ 1279634 w 2264421"/>
              <a:gd name="connsiteY16" fmla="*/ 563838 h 4873526"/>
              <a:gd name="connsiteX17" fmla="*/ 1326526 w 2264421"/>
              <a:gd name="connsiteY17" fmla="*/ 673254 h 4873526"/>
              <a:gd name="connsiteX18" fmla="*/ 1432034 w 2264421"/>
              <a:gd name="connsiteY18" fmla="*/ 540392 h 4873526"/>
              <a:gd name="connsiteX19" fmla="*/ 1451572 w 2264421"/>
              <a:gd name="connsiteY19" fmla="*/ 391900 h 4873526"/>
              <a:gd name="connsiteX20" fmla="*/ 1557080 w 2264421"/>
              <a:gd name="connsiteY20" fmla="*/ 509131 h 4873526"/>
              <a:gd name="connsiteX21" fmla="*/ 1622604 w 2264421"/>
              <a:gd name="connsiteY21" fmla="*/ 506755 h 4873526"/>
              <a:gd name="connsiteX22" fmla="*/ 1740742 w 2264421"/>
              <a:gd name="connsiteY22" fmla="*/ 540392 h 4873526"/>
              <a:gd name="connsiteX23" fmla="*/ 1760280 w 2264421"/>
              <a:gd name="connsiteY23" fmla="*/ 688885 h 4873526"/>
              <a:gd name="connsiteX24" fmla="*/ 1846249 w 2264421"/>
              <a:gd name="connsiteY24" fmla="*/ 563839 h 4873526"/>
              <a:gd name="connsiteX25" fmla="*/ 1862462 w 2264421"/>
              <a:gd name="connsiteY25" fmla="*/ 666970 h 4873526"/>
              <a:gd name="connsiteX26" fmla="*/ 1928311 w 2264421"/>
              <a:gd name="connsiteY26" fmla="*/ 813931 h 4873526"/>
              <a:gd name="connsiteX27" fmla="*/ 1889234 w 2264421"/>
              <a:gd name="connsiteY27" fmla="*/ 923346 h 4873526"/>
              <a:gd name="connsiteX28" fmla="*/ 1889234 w 2264421"/>
              <a:gd name="connsiteY28" fmla="*/ 1146085 h 4873526"/>
              <a:gd name="connsiteX29" fmla="*/ 1916588 w 2264421"/>
              <a:gd name="connsiteY29" fmla="*/ 966331 h 4873526"/>
              <a:gd name="connsiteX30" fmla="*/ 2026003 w 2264421"/>
              <a:gd name="connsiteY30" fmla="*/ 919439 h 4873526"/>
              <a:gd name="connsiteX31" fmla="*/ 2022096 w 2264421"/>
              <a:gd name="connsiteY31" fmla="*/ 1021039 h 4873526"/>
              <a:gd name="connsiteX32" fmla="*/ 2119788 w 2264421"/>
              <a:gd name="connsiteY32" fmla="*/ 907715 h 4873526"/>
              <a:gd name="connsiteX33" fmla="*/ 2131511 w 2264421"/>
              <a:gd name="connsiteY33" fmla="*/ 1001500 h 4873526"/>
              <a:gd name="connsiteX34" fmla="*/ 2174496 w 2264421"/>
              <a:gd name="connsiteY34" fmla="*/ 1067931 h 4873526"/>
              <a:gd name="connsiteX35" fmla="*/ 2123696 w 2264421"/>
              <a:gd name="connsiteY35" fmla="*/ 1107008 h 4873526"/>
              <a:gd name="connsiteX36" fmla="*/ 2115880 w 2264421"/>
              <a:gd name="connsiteY36" fmla="*/ 1443069 h 4873526"/>
              <a:gd name="connsiteX37" fmla="*/ 2182310 w 2264421"/>
              <a:gd name="connsiteY37" fmla="*/ 1329746 h 4873526"/>
              <a:gd name="connsiteX38" fmla="*/ 2201848 w 2264421"/>
              <a:gd name="connsiteY38" fmla="*/ 1607192 h 4873526"/>
              <a:gd name="connsiteX39" fmla="*/ 2264371 w 2264421"/>
              <a:gd name="connsiteY39" fmla="*/ 1657992 h 4873526"/>
              <a:gd name="connsiteX40" fmla="*/ 2240925 w 2264421"/>
              <a:gd name="connsiteY40" fmla="*/ 2318392 h 4873526"/>
              <a:gd name="connsiteX41" fmla="*/ 2115879 w 2264421"/>
              <a:gd name="connsiteY41" fmla="*/ 2627100 h 4873526"/>
              <a:gd name="connsiteX42" fmla="*/ 2068988 w 2264421"/>
              <a:gd name="connsiteY42" fmla="*/ 3037408 h 4873526"/>
              <a:gd name="connsiteX43" fmla="*/ 2049449 w 2264421"/>
              <a:gd name="connsiteY43" fmla="*/ 3475069 h 4873526"/>
              <a:gd name="connsiteX44" fmla="*/ 2014280 w 2264421"/>
              <a:gd name="connsiteY44" fmla="*/ 3564946 h 4873526"/>
              <a:gd name="connsiteX45" fmla="*/ 2057266 w 2264421"/>
              <a:gd name="connsiteY45" fmla="*/ 3650915 h 4873526"/>
              <a:gd name="connsiteX46" fmla="*/ 2022097 w 2264421"/>
              <a:gd name="connsiteY46" fmla="*/ 3740792 h 4873526"/>
              <a:gd name="connsiteX47" fmla="*/ 2022097 w 2264421"/>
              <a:gd name="connsiteY47" fmla="*/ 4037777 h 4873526"/>
              <a:gd name="connsiteX48" fmla="*/ 1959573 w 2264421"/>
              <a:gd name="connsiteY48" fmla="*/ 3740792 h 4873526"/>
              <a:gd name="connsiteX49" fmla="*/ 1873604 w 2264421"/>
              <a:gd name="connsiteY49" fmla="*/ 3803315 h 4873526"/>
              <a:gd name="connsiteX50" fmla="*/ 1869697 w 2264421"/>
              <a:gd name="connsiteY50" fmla="*/ 4229254 h 4873526"/>
              <a:gd name="connsiteX51" fmla="*/ 1818898 w 2264421"/>
              <a:gd name="connsiteY51" fmla="*/ 4115931 h 4873526"/>
              <a:gd name="connsiteX52" fmla="*/ 1818898 w 2264421"/>
              <a:gd name="connsiteY52" fmla="*/ 4455900 h 4873526"/>
              <a:gd name="connsiteX53" fmla="*/ 1752468 w 2264421"/>
              <a:gd name="connsiteY53" fmla="*/ 4006516 h 4873526"/>
              <a:gd name="connsiteX54" fmla="*/ 1607883 w 2264421"/>
              <a:gd name="connsiteY54" fmla="*/ 3412547 h 4873526"/>
              <a:gd name="connsiteX55" fmla="*/ 1768099 w 2264421"/>
              <a:gd name="connsiteY55" fmla="*/ 4811500 h 4873526"/>
              <a:gd name="connsiteX56" fmla="*/ 1420315 w 2264421"/>
              <a:gd name="connsiteY56" fmla="*/ 3662639 h 4873526"/>
              <a:gd name="connsiteX57" fmla="*/ 1412500 w 2264421"/>
              <a:gd name="connsiteY57" fmla="*/ 4409008 h 4873526"/>
              <a:gd name="connsiteX58" fmla="*/ 1342161 w 2264421"/>
              <a:gd name="connsiteY58" fmla="*/ 4158915 h 4873526"/>
              <a:gd name="connsiteX59" fmla="*/ 1342160 w 2264421"/>
              <a:gd name="connsiteY59" fmla="*/ 4573131 h 4873526"/>
              <a:gd name="connsiteX60" fmla="*/ 1181946 w 2264421"/>
              <a:gd name="connsiteY60" fmla="*/ 4276146 h 4873526"/>
              <a:gd name="connsiteX61" fmla="*/ 1045176 w 2264421"/>
              <a:gd name="connsiteY61" fmla="*/ 3967439 h 4873526"/>
              <a:gd name="connsiteX62" fmla="*/ 982653 w 2264421"/>
              <a:gd name="connsiteY62" fmla="*/ 4014331 h 4873526"/>
              <a:gd name="connsiteX63" fmla="*/ 978746 w 2264421"/>
              <a:gd name="connsiteY63" fmla="*/ 4112022 h 4873526"/>
              <a:gd name="connsiteX64" fmla="*/ 897548 w 2264421"/>
              <a:gd name="connsiteY64" fmla="*/ 4098168 h 4873526"/>
              <a:gd name="connsiteX65" fmla="*/ 836293 w 2264421"/>
              <a:gd name="connsiteY65" fmla="*/ 3944094 h 4873526"/>
              <a:gd name="connsiteX66" fmla="*/ 770978 w 2264421"/>
              <a:gd name="connsiteY66" fmla="*/ 4330042 h 4873526"/>
              <a:gd name="connsiteX67" fmla="*/ 687851 w 2264421"/>
              <a:gd name="connsiteY67" fmla="*/ 3997534 h 4873526"/>
              <a:gd name="connsiteX68" fmla="*/ 616599 w 2264421"/>
              <a:gd name="connsiteY68" fmla="*/ 4377544 h 4873526"/>
              <a:gd name="connsiteX69" fmla="*/ 449113 w 2264421"/>
              <a:gd name="connsiteY69" fmla="*/ 4267544 h 4873526"/>
              <a:gd name="connsiteX70" fmla="*/ 271836 w 2264421"/>
              <a:gd name="connsiteY70" fmla="*/ 2809875 h 4873526"/>
              <a:gd name="connsiteX71" fmla="*/ 296738 w 2264421"/>
              <a:gd name="connsiteY71" fmla="*/ 4002049 h 4873526"/>
              <a:gd name="connsiteX72" fmla="*/ 199413 w 2264421"/>
              <a:gd name="connsiteY72" fmla="*/ 2642951 h 4873526"/>
              <a:gd name="connsiteX73" fmla="*/ 141200 w 2264421"/>
              <a:gd name="connsiteY73" fmla="*/ 2935191 h 4873526"/>
              <a:gd name="connsiteX74" fmla="*/ 77048 w 2264421"/>
              <a:gd name="connsiteY74" fmla="*/ 2595450 h 4873526"/>
              <a:gd name="connsiteX75" fmla="*/ 21288 w 2264421"/>
              <a:gd name="connsiteY75" fmla="*/ 2802642 h 4873526"/>
              <a:gd name="connsiteX76" fmla="*/ 52521 w 2264421"/>
              <a:gd name="connsiteY76" fmla="*/ 2044043 h 4873526"/>
              <a:gd name="connsiteX77" fmla="*/ 117443 w 2264421"/>
              <a:gd name="connsiteY77"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7087 w 2264421"/>
              <a:gd name="connsiteY6" fmla="*/ 5341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8772 w 2264421"/>
              <a:gd name="connsiteY6" fmla="*/ 278576 h 4873526"/>
              <a:gd name="connsiteX7" fmla="*/ 637087 w 2264421"/>
              <a:gd name="connsiteY7" fmla="*/ 534109 h 4873526"/>
              <a:gd name="connsiteX8" fmla="*/ 716926 w 2264421"/>
              <a:gd name="connsiteY8" fmla="*/ 286391 h 4873526"/>
              <a:gd name="connsiteX9" fmla="*/ 771634 w 2264421"/>
              <a:gd name="connsiteY9" fmla="*/ 352822 h 4873526"/>
              <a:gd name="connsiteX10" fmla="*/ 822434 w 2264421"/>
              <a:gd name="connsiteY10" fmla="*/ 219961 h 4873526"/>
              <a:gd name="connsiteX11" fmla="*/ 884957 w 2264421"/>
              <a:gd name="connsiteY11" fmla="*/ 286391 h 4873526"/>
              <a:gd name="connsiteX12" fmla="*/ 1049080 w 2264421"/>
              <a:gd name="connsiteY12" fmla="*/ 1130 h 4873526"/>
              <a:gd name="connsiteX13" fmla="*/ 1008708 w 2264421"/>
              <a:gd name="connsiteY13" fmla="*/ 330750 h 4873526"/>
              <a:gd name="connsiteX14" fmla="*/ 1068619 w 2264421"/>
              <a:gd name="connsiteY14" fmla="*/ 356730 h 4873526"/>
              <a:gd name="connsiteX15" fmla="*/ 1080342 w 2264421"/>
              <a:gd name="connsiteY15" fmla="*/ 552114 h 4873526"/>
              <a:gd name="connsiteX16" fmla="*/ 1181942 w 2264421"/>
              <a:gd name="connsiteY16" fmla="*/ 524761 h 4873526"/>
              <a:gd name="connsiteX17" fmla="*/ 1256188 w 2264421"/>
              <a:gd name="connsiteY17" fmla="*/ 665438 h 4873526"/>
              <a:gd name="connsiteX18" fmla="*/ 1279634 w 2264421"/>
              <a:gd name="connsiteY18" fmla="*/ 563838 h 4873526"/>
              <a:gd name="connsiteX19" fmla="*/ 1326526 w 2264421"/>
              <a:gd name="connsiteY19" fmla="*/ 673254 h 4873526"/>
              <a:gd name="connsiteX20" fmla="*/ 1432034 w 2264421"/>
              <a:gd name="connsiteY20" fmla="*/ 540392 h 4873526"/>
              <a:gd name="connsiteX21" fmla="*/ 1451572 w 2264421"/>
              <a:gd name="connsiteY21" fmla="*/ 391900 h 4873526"/>
              <a:gd name="connsiteX22" fmla="*/ 1557080 w 2264421"/>
              <a:gd name="connsiteY22" fmla="*/ 509131 h 4873526"/>
              <a:gd name="connsiteX23" fmla="*/ 1622604 w 2264421"/>
              <a:gd name="connsiteY23" fmla="*/ 506755 h 4873526"/>
              <a:gd name="connsiteX24" fmla="*/ 1740742 w 2264421"/>
              <a:gd name="connsiteY24" fmla="*/ 540392 h 4873526"/>
              <a:gd name="connsiteX25" fmla="*/ 1760280 w 2264421"/>
              <a:gd name="connsiteY25" fmla="*/ 688885 h 4873526"/>
              <a:gd name="connsiteX26" fmla="*/ 1846249 w 2264421"/>
              <a:gd name="connsiteY26" fmla="*/ 563839 h 4873526"/>
              <a:gd name="connsiteX27" fmla="*/ 1862462 w 2264421"/>
              <a:gd name="connsiteY27" fmla="*/ 666970 h 4873526"/>
              <a:gd name="connsiteX28" fmla="*/ 1928311 w 2264421"/>
              <a:gd name="connsiteY28" fmla="*/ 813931 h 4873526"/>
              <a:gd name="connsiteX29" fmla="*/ 1889234 w 2264421"/>
              <a:gd name="connsiteY29" fmla="*/ 923346 h 4873526"/>
              <a:gd name="connsiteX30" fmla="*/ 1889234 w 2264421"/>
              <a:gd name="connsiteY30" fmla="*/ 1146085 h 4873526"/>
              <a:gd name="connsiteX31" fmla="*/ 1916588 w 2264421"/>
              <a:gd name="connsiteY31" fmla="*/ 966331 h 4873526"/>
              <a:gd name="connsiteX32" fmla="*/ 2026003 w 2264421"/>
              <a:gd name="connsiteY32" fmla="*/ 919439 h 4873526"/>
              <a:gd name="connsiteX33" fmla="*/ 2022096 w 2264421"/>
              <a:gd name="connsiteY33" fmla="*/ 1021039 h 4873526"/>
              <a:gd name="connsiteX34" fmla="*/ 2119788 w 2264421"/>
              <a:gd name="connsiteY34" fmla="*/ 907715 h 4873526"/>
              <a:gd name="connsiteX35" fmla="*/ 2131511 w 2264421"/>
              <a:gd name="connsiteY35" fmla="*/ 1001500 h 4873526"/>
              <a:gd name="connsiteX36" fmla="*/ 2174496 w 2264421"/>
              <a:gd name="connsiteY36" fmla="*/ 1067931 h 4873526"/>
              <a:gd name="connsiteX37" fmla="*/ 2123696 w 2264421"/>
              <a:gd name="connsiteY37" fmla="*/ 1107008 h 4873526"/>
              <a:gd name="connsiteX38" fmla="*/ 2115880 w 2264421"/>
              <a:gd name="connsiteY38" fmla="*/ 1443069 h 4873526"/>
              <a:gd name="connsiteX39" fmla="*/ 2182310 w 2264421"/>
              <a:gd name="connsiteY39" fmla="*/ 1329746 h 4873526"/>
              <a:gd name="connsiteX40" fmla="*/ 2201848 w 2264421"/>
              <a:gd name="connsiteY40" fmla="*/ 1607192 h 4873526"/>
              <a:gd name="connsiteX41" fmla="*/ 2264371 w 2264421"/>
              <a:gd name="connsiteY41" fmla="*/ 1657992 h 4873526"/>
              <a:gd name="connsiteX42" fmla="*/ 2240925 w 2264421"/>
              <a:gd name="connsiteY42" fmla="*/ 2318392 h 4873526"/>
              <a:gd name="connsiteX43" fmla="*/ 2115879 w 2264421"/>
              <a:gd name="connsiteY43" fmla="*/ 2627100 h 4873526"/>
              <a:gd name="connsiteX44" fmla="*/ 2068988 w 2264421"/>
              <a:gd name="connsiteY44" fmla="*/ 3037408 h 4873526"/>
              <a:gd name="connsiteX45" fmla="*/ 2049449 w 2264421"/>
              <a:gd name="connsiteY45" fmla="*/ 3475069 h 4873526"/>
              <a:gd name="connsiteX46" fmla="*/ 2014280 w 2264421"/>
              <a:gd name="connsiteY46" fmla="*/ 3564946 h 4873526"/>
              <a:gd name="connsiteX47" fmla="*/ 2057266 w 2264421"/>
              <a:gd name="connsiteY47" fmla="*/ 3650915 h 4873526"/>
              <a:gd name="connsiteX48" fmla="*/ 2022097 w 2264421"/>
              <a:gd name="connsiteY48" fmla="*/ 3740792 h 4873526"/>
              <a:gd name="connsiteX49" fmla="*/ 2022097 w 2264421"/>
              <a:gd name="connsiteY49" fmla="*/ 4037777 h 4873526"/>
              <a:gd name="connsiteX50" fmla="*/ 1959573 w 2264421"/>
              <a:gd name="connsiteY50" fmla="*/ 3740792 h 4873526"/>
              <a:gd name="connsiteX51" fmla="*/ 1873604 w 2264421"/>
              <a:gd name="connsiteY51" fmla="*/ 3803315 h 4873526"/>
              <a:gd name="connsiteX52" fmla="*/ 1869697 w 2264421"/>
              <a:gd name="connsiteY52" fmla="*/ 4229254 h 4873526"/>
              <a:gd name="connsiteX53" fmla="*/ 1818898 w 2264421"/>
              <a:gd name="connsiteY53" fmla="*/ 4115931 h 4873526"/>
              <a:gd name="connsiteX54" fmla="*/ 1818898 w 2264421"/>
              <a:gd name="connsiteY54" fmla="*/ 4455900 h 4873526"/>
              <a:gd name="connsiteX55" fmla="*/ 1752468 w 2264421"/>
              <a:gd name="connsiteY55" fmla="*/ 4006516 h 4873526"/>
              <a:gd name="connsiteX56" fmla="*/ 1607883 w 2264421"/>
              <a:gd name="connsiteY56" fmla="*/ 3412547 h 4873526"/>
              <a:gd name="connsiteX57" fmla="*/ 1768099 w 2264421"/>
              <a:gd name="connsiteY57" fmla="*/ 4811500 h 4873526"/>
              <a:gd name="connsiteX58" fmla="*/ 1420315 w 2264421"/>
              <a:gd name="connsiteY58" fmla="*/ 3662639 h 4873526"/>
              <a:gd name="connsiteX59" fmla="*/ 1412500 w 2264421"/>
              <a:gd name="connsiteY59" fmla="*/ 4409008 h 4873526"/>
              <a:gd name="connsiteX60" fmla="*/ 1342161 w 2264421"/>
              <a:gd name="connsiteY60" fmla="*/ 4158915 h 4873526"/>
              <a:gd name="connsiteX61" fmla="*/ 1342160 w 2264421"/>
              <a:gd name="connsiteY61" fmla="*/ 4573131 h 4873526"/>
              <a:gd name="connsiteX62" fmla="*/ 1181946 w 2264421"/>
              <a:gd name="connsiteY62" fmla="*/ 4276146 h 4873526"/>
              <a:gd name="connsiteX63" fmla="*/ 1045176 w 2264421"/>
              <a:gd name="connsiteY63" fmla="*/ 3967439 h 4873526"/>
              <a:gd name="connsiteX64" fmla="*/ 982653 w 2264421"/>
              <a:gd name="connsiteY64" fmla="*/ 4014331 h 4873526"/>
              <a:gd name="connsiteX65" fmla="*/ 978746 w 2264421"/>
              <a:gd name="connsiteY65" fmla="*/ 4112022 h 4873526"/>
              <a:gd name="connsiteX66" fmla="*/ 897548 w 2264421"/>
              <a:gd name="connsiteY66" fmla="*/ 4098168 h 4873526"/>
              <a:gd name="connsiteX67" fmla="*/ 836293 w 2264421"/>
              <a:gd name="connsiteY67" fmla="*/ 3944094 h 4873526"/>
              <a:gd name="connsiteX68" fmla="*/ 770978 w 2264421"/>
              <a:gd name="connsiteY68" fmla="*/ 4330042 h 4873526"/>
              <a:gd name="connsiteX69" fmla="*/ 687851 w 2264421"/>
              <a:gd name="connsiteY69" fmla="*/ 3997534 h 4873526"/>
              <a:gd name="connsiteX70" fmla="*/ 616599 w 2264421"/>
              <a:gd name="connsiteY70" fmla="*/ 4377544 h 4873526"/>
              <a:gd name="connsiteX71" fmla="*/ 449113 w 2264421"/>
              <a:gd name="connsiteY71" fmla="*/ 4267544 h 4873526"/>
              <a:gd name="connsiteX72" fmla="*/ 271836 w 2264421"/>
              <a:gd name="connsiteY72" fmla="*/ 2809875 h 4873526"/>
              <a:gd name="connsiteX73" fmla="*/ 296738 w 2264421"/>
              <a:gd name="connsiteY73" fmla="*/ 4002049 h 4873526"/>
              <a:gd name="connsiteX74" fmla="*/ 199413 w 2264421"/>
              <a:gd name="connsiteY74" fmla="*/ 2642951 h 4873526"/>
              <a:gd name="connsiteX75" fmla="*/ 141200 w 2264421"/>
              <a:gd name="connsiteY75" fmla="*/ 2935191 h 4873526"/>
              <a:gd name="connsiteX76" fmla="*/ 77048 w 2264421"/>
              <a:gd name="connsiteY76" fmla="*/ 2595450 h 4873526"/>
              <a:gd name="connsiteX77" fmla="*/ 21288 w 2264421"/>
              <a:gd name="connsiteY77" fmla="*/ 2802642 h 4873526"/>
              <a:gd name="connsiteX78" fmla="*/ 52521 w 2264421"/>
              <a:gd name="connsiteY78" fmla="*/ 2044043 h 4873526"/>
              <a:gd name="connsiteX79" fmla="*/ 117443 w 2264421"/>
              <a:gd name="connsiteY79"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552803 w 2264421"/>
              <a:gd name="connsiteY6" fmla="*/ 298114 h 4873526"/>
              <a:gd name="connsiteX7" fmla="*/ 638772 w 2264421"/>
              <a:gd name="connsiteY7" fmla="*/ 278576 h 4873526"/>
              <a:gd name="connsiteX8" fmla="*/ 637087 w 2264421"/>
              <a:gd name="connsiteY8" fmla="*/ 534109 h 4873526"/>
              <a:gd name="connsiteX9" fmla="*/ 716926 w 2264421"/>
              <a:gd name="connsiteY9" fmla="*/ 286391 h 4873526"/>
              <a:gd name="connsiteX10" fmla="*/ 771634 w 2264421"/>
              <a:gd name="connsiteY10" fmla="*/ 352822 h 4873526"/>
              <a:gd name="connsiteX11" fmla="*/ 822434 w 2264421"/>
              <a:gd name="connsiteY11" fmla="*/ 219961 h 4873526"/>
              <a:gd name="connsiteX12" fmla="*/ 884957 w 2264421"/>
              <a:gd name="connsiteY12" fmla="*/ 286391 h 4873526"/>
              <a:gd name="connsiteX13" fmla="*/ 1049080 w 2264421"/>
              <a:gd name="connsiteY13" fmla="*/ 1130 h 4873526"/>
              <a:gd name="connsiteX14" fmla="*/ 1008708 w 2264421"/>
              <a:gd name="connsiteY14" fmla="*/ 330750 h 4873526"/>
              <a:gd name="connsiteX15" fmla="*/ 1068619 w 2264421"/>
              <a:gd name="connsiteY15" fmla="*/ 356730 h 4873526"/>
              <a:gd name="connsiteX16" fmla="*/ 1080342 w 2264421"/>
              <a:gd name="connsiteY16" fmla="*/ 552114 h 4873526"/>
              <a:gd name="connsiteX17" fmla="*/ 1181942 w 2264421"/>
              <a:gd name="connsiteY17" fmla="*/ 524761 h 4873526"/>
              <a:gd name="connsiteX18" fmla="*/ 1256188 w 2264421"/>
              <a:gd name="connsiteY18" fmla="*/ 665438 h 4873526"/>
              <a:gd name="connsiteX19" fmla="*/ 1279634 w 2264421"/>
              <a:gd name="connsiteY19" fmla="*/ 563838 h 4873526"/>
              <a:gd name="connsiteX20" fmla="*/ 1326526 w 2264421"/>
              <a:gd name="connsiteY20" fmla="*/ 673254 h 4873526"/>
              <a:gd name="connsiteX21" fmla="*/ 1432034 w 2264421"/>
              <a:gd name="connsiteY21" fmla="*/ 540392 h 4873526"/>
              <a:gd name="connsiteX22" fmla="*/ 1451572 w 2264421"/>
              <a:gd name="connsiteY22" fmla="*/ 391900 h 4873526"/>
              <a:gd name="connsiteX23" fmla="*/ 1557080 w 2264421"/>
              <a:gd name="connsiteY23" fmla="*/ 509131 h 4873526"/>
              <a:gd name="connsiteX24" fmla="*/ 1622604 w 2264421"/>
              <a:gd name="connsiteY24" fmla="*/ 506755 h 4873526"/>
              <a:gd name="connsiteX25" fmla="*/ 1740742 w 2264421"/>
              <a:gd name="connsiteY25" fmla="*/ 540392 h 4873526"/>
              <a:gd name="connsiteX26" fmla="*/ 1760280 w 2264421"/>
              <a:gd name="connsiteY26" fmla="*/ 688885 h 4873526"/>
              <a:gd name="connsiteX27" fmla="*/ 1846249 w 2264421"/>
              <a:gd name="connsiteY27" fmla="*/ 563839 h 4873526"/>
              <a:gd name="connsiteX28" fmla="*/ 1862462 w 2264421"/>
              <a:gd name="connsiteY28" fmla="*/ 666970 h 4873526"/>
              <a:gd name="connsiteX29" fmla="*/ 1928311 w 2264421"/>
              <a:gd name="connsiteY29" fmla="*/ 813931 h 4873526"/>
              <a:gd name="connsiteX30" fmla="*/ 1889234 w 2264421"/>
              <a:gd name="connsiteY30" fmla="*/ 923346 h 4873526"/>
              <a:gd name="connsiteX31" fmla="*/ 1889234 w 2264421"/>
              <a:gd name="connsiteY31" fmla="*/ 1146085 h 4873526"/>
              <a:gd name="connsiteX32" fmla="*/ 1916588 w 2264421"/>
              <a:gd name="connsiteY32" fmla="*/ 966331 h 4873526"/>
              <a:gd name="connsiteX33" fmla="*/ 2026003 w 2264421"/>
              <a:gd name="connsiteY33" fmla="*/ 919439 h 4873526"/>
              <a:gd name="connsiteX34" fmla="*/ 2022096 w 2264421"/>
              <a:gd name="connsiteY34" fmla="*/ 1021039 h 4873526"/>
              <a:gd name="connsiteX35" fmla="*/ 2119788 w 2264421"/>
              <a:gd name="connsiteY35" fmla="*/ 907715 h 4873526"/>
              <a:gd name="connsiteX36" fmla="*/ 2131511 w 2264421"/>
              <a:gd name="connsiteY36" fmla="*/ 1001500 h 4873526"/>
              <a:gd name="connsiteX37" fmla="*/ 2174496 w 2264421"/>
              <a:gd name="connsiteY37" fmla="*/ 1067931 h 4873526"/>
              <a:gd name="connsiteX38" fmla="*/ 2123696 w 2264421"/>
              <a:gd name="connsiteY38" fmla="*/ 1107008 h 4873526"/>
              <a:gd name="connsiteX39" fmla="*/ 2115880 w 2264421"/>
              <a:gd name="connsiteY39" fmla="*/ 1443069 h 4873526"/>
              <a:gd name="connsiteX40" fmla="*/ 2182310 w 2264421"/>
              <a:gd name="connsiteY40" fmla="*/ 1329746 h 4873526"/>
              <a:gd name="connsiteX41" fmla="*/ 2201848 w 2264421"/>
              <a:gd name="connsiteY41" fmla="*/ 1607192 h 4873526"/>
              <a:gd name="connsiteX42" fmla="*/ 2264371 w 2264421"/>
              <a:gd name="connsiteY42" fmla="*/ 1657992 h 4873526"/>
              <a:gd name="connsiteX43" fmla="*/ 2240925 w 2264421"/>
              <a:gd name="connsiteY43" fmla="*/ 2318392 h 4873526"/>
              <a:gd name="connsiteX44" fmla="*/ 2115879 w 2264421"/>
              <a:gd name="connsiteY44" fmla="*/ 2627100 h 4873526"/>
              <a:gd name="connsiteX45" fmla="*/ 2068988 w 2264421"/>
              <a:gd name="connsiteY45" fmla="*/ 3037408 h 4873526"/>
              <a:gd name="connsiteX46" fmla="*/ 2049449 w 2264421"/>
              <a:gd name="connsiteY46" fmla="*/ 3475069 h 4873526"/>
              <a:gd name="connsiteX47" fmla="*/ 2014280 w 2264421"/>
              <a:gd name="connsiteY47" fmla="*/ 3564946 h 4873526"/>
              <a:gd name="connsiteX48" fmla="*/ 2057266 w 2264421"/>
              <a:gd name="connsiteY48" fmla="*/ 3650915 h 4873526"/>
              <a:gd name="connsiteX49" fmla="*/ 2022097 w 2264421"/>
              <a:gd name="connsiteY49" fmla="*/ 3740792 h 4873526"/>
              <a:gd name="connsiteX50" fmla="*/ 2022097 w 2264421"/>
              <a:gd name="connsiteY50" fmla="*/ 4037777 h 4873526"/>
              <a:gd name="connsiteX51" fmla="*/ 1959573 w 2264421"/>
              <a:gd name="connsiteY51" fmla="*/ 3740792 h 4873526"/>
              <a:gd name="connsiteX52" fmla="*/ 1873604 w 2264421"/>
              <a:gd name="connsiteY52" fmla="*/ 3803315 h 4873526"/>
              <a:gd name="connsiteX53" fmla="*/ 1869697 w 2264421"/>
              <a:gd name="connsiteY53" fmla="*/ 4229254 h 4873526"/>
              <a:gd name="connsiteX54" fmla="*/ 1818898 w 2264421"/>
              <a:gd name="connsiteY54" fmla="*/ 4115931 h 4873526"/>
              <a:gd name="connsiteX55" fmla="*/ 1818898 w 2264421"/>
              <a:gd name="connsiteY55" fmla="*/ 4455900 h 4873526"/>
              <a:gd name="connsiteX56" fmla="*/ 1752468 w 2264421"/>
              <a:gd name="connsiteY56" fmla="*/ 4006516 h 4873526"/>
              <a:gd name="connsiteX57" fmla="*/ 1607883 w 2264421"/>
              <a:gd name="connsiteY57" fmla="*/ 3412547 h 4873526"/>
              <a:gd name="connsiteX58" fmla="*/ 1768099 w 2264421"/>
              <a:gd name="connsiteY58" fmla="*/ 4811500 h 4873526"/>
              <a:gd name="connsiteX59" fmla="*/ 1420315 w 2264421"/>
              <a:gd name="connsiteY59" fmla="*/ 3662639 h 4873526"/>
              <a:gd name="connsiteX60" fmla="*/ 1412500 w 2264421"/>
              <a:gd name="connsiteY60" fmla="*/ 4409008 h 4873526"/>
              <a:gd name="connsiteX61" fmla="*/ 1342161 w 2264421"/>
              <a:gd name="connsiteY61" fmla="*/ 4158915 h 4873526"/>
              <a:gd name="connsiteX62" fmla="*/ 1342160 w 2264421"/>
              <a:gd name="connsiteY62" fmla="*/ 4573131 h 4873526"/>
              <a:gd name="connsiteX63" fmla="*/ 1181946 w 2264421"/>
              <a:gd name="connsiteY63" fmla="*/ 4276146 h 4873526"/>
              <a:gd name="connsiteX64" fmla="*/ 1045176 w 2264421"/>
              <a:gd name="connsiteY64" fmla="*/ 3967439 h 4873526"/>
              <a:gd name="connsiteX65" fmla="*/ 982653 w 2264421"/>
              <a:gd name="connsiteY65" fmla="*/ 4014331 h 4873526"/>
              <a:gd name="connsiteX66" fmla="*/ 978746 w 2264421"/>
              <a:gd name="connsiteY66" fmla="*/ 4112022 h 4873526"/>
              <a:gd name="connsiteX67" fmla="*/ 897548 w 2264421"/>
              <a:gd name="connsiteY67" fmla="*/ 4098168 h 4873526"/>
              <a:gd name="connsiteX68" fmla="*/ 836293 w 2264421"/>
              <a:gd name="connsiteY68" fmla="*/ 3944094 h 4873526"/>
              <a:gd name="connsiteX69" fmla="*/ 770978 w 2264421"/>
              <a:gd name="connsiteY69" fmla="*/ 4330042 h 4873526"/>
              <a:gd name="connsiteX70" fmla="*/ 687851 w 2264421"/>
              <a:gd name="connsiteY70" fmla="*/ 3997534 h 4873526"/>
              <a:gd name="connsiteX71" fmla="*/ 616599 w 2264421"/>
              <a:gd name="connsiteY71" fmla="*/ 4377544 h 4873526"/>
              <a:gd name="connsiteX72" fmla="*/ 449113 w 2264421"/>
              <a:gd name="connsiteY72" fmla="*/ 4267544 h 4873526"/>
              <a:gd name="connsiteX73" fmla="*/ 271836 w 2264421"/>
              <a:gd name="connsiteY73" fmla="*/ 2809875 h 4873526"/>
              <a:gd name="connsiteX74" fmla="*/ 296738 w 2264421"/>
              <a:gd name="connsiteY74" fmla="*/ 4002049 h 4873526"/>
              <a:gd name="connsiteX75" fmla="*/ 199413 w 2264421"/>
              <a:gd name="connsiteY75" fmla="*/ 2642951 h 4873526"/>
              <a:gd name="connsiteX76" fmla="*/ 141200 w 2264421"/>
              <a:gd name="connsiteY76" fmla="*/ 2935191 h 4873526"/>
              <a:gd name="connsiteX77" fmla="*/ 77048 w 2264421"/>
              <a:gd name="connsiteY77" fmla="*/ 2595450 h 4873526"/>
              <a:gd name="connsiteX78" fmla="*/ 21288 w 2264421"/>
              <a:gd name="connsiteY78" fmla="*/ 2802642 h 4873526"/>
              <a:gd name="connsiteX79" fmla="*/ 52521 w 2264421"/>
              <a:gd name="connsiteY79" fmla="*/ 2044043 h 4873526"/>
              <a:gd name="connsiteX80" fmla="*/ 117443 w 2264421"/>
              <a:gd name="connsiteY80"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552803 w 2264421"/>
              <a:gd name="connsiteY7" fmla="*/ 298114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376957 w 2264421"/>
              <a:gd name="connsiteY6" fmla="*/ 282484 h 4873526"/>
              <a:gd name="connsiteX7" fmla="*/ 443388 w 2264421"/>
              <a:gd name="connsiteY7" fmla="*/ 387991 h 4873526"/>
              <a:gd name="connsiteX8" fmla="*/ 494188 w 2264421"/>
              <a:gd name="connsiteY8" fmla="*/ 286391 h 4873526"/>
              <a:gd name="connsiteX9" fmla="*/ 638772 w 2264421"/>
              <a:gd name="connsiteY9" fmla="*/ 278576 h 4873526"/>
              <a:gd name="connsiteX10" fmla="*/ 637087 w 2264421"/>
              <a:gd name="connsiteY10" fmla="*/ 534109 h 4873526"/>
              <a:gd name="connsiteX11" fmla="*/ 716926 w 2264421"/>
              <a:gd name="connsiteY11" fmla="*/ 286391 h 4873526"/>
              <a:gd name="connsiteX12" fmla="*/ 771634 w 2264421"/>
              <a:gd name="connsiteY12" fmla="*/ 352822 h 4873526"/>
              <a:gd name="connsiteX13" fmla="*/ 822434 w 2264421"/>
              <a:gd name="connsiteY13" fmla="*/ 219961 h 4873526"/>
              <a:gd name="connsiteX14" fmla="*/ 884957 w 2264421"/>
              <a:gd name="connsiteY14" fmla="*/ 286391 h 4873526"/>
              <a:gd name="connsiteX15" fmla="*/ 1049080 w 2264421"/>
              <a:gd name="connsiteY15" fmla="*/ 1130 h 4873526"/>
              <a:gd name="connsiteX16" fmla="*/ 1008708 w 2264421"/>
              <a:gd name="connsiteY16" fmla="*/ 330750 h 4873526"/>
              <a:gd name="connsiteX17" fmla="*/ 1068619 w 2264421"/>
              <a:gd name="connsiteY17" fmla="*/ 356730 h 4873526"/>
              <a:gd name="connsiteX18" fmla="*/ 1080342 w 2264421"/>
              <a:gd name="connsiteY18" fmla="*/ 552114 h 4873526"/>
              <a:gd name="connsiteX19" fmla="*/ 1181942 w 2264421"/>
              <a:gd name="connsiteY19" fmla="*/ 524761 h 4873526"/>
              <a:gd name="connsiteX20" fmla="*/ 1256188 w 2264421"/>
              <a:gd name="connsiteY20" fmla="*/ 665438 h 4873526"/>
              <a:gd name="connsiteX21" fmla="*/ 1279634 w 2264421"/>
              <a:gd name="connsiteY21" fmla="*/ 563838 h 4873526"/>
              <a:gd name="connsiteX22" fmla="*/ 1326526 w 2264421"/>
              <a:gd name="connsiteY22" fmla="*/ 673254 h 4873526"/>
              <a:gd name="connsiteX23" fmla="*/ 1432034 w 2264421"/>
              <a:gd name="connsiteY23" fmla="*/ 540392 h 4873526"/>
              <a:gd name="connsiteX24" fmla="*/ 1451572 w 2264421"/>
              <a:gd name="connsiteY24" fmla="*/ 391900 h 4873526"/>
              <a:gd name="connsiteX25" fmla="*/ 1557080 w 2264421"/>
              <a:gd name="connsiteY25" fmla="*/ 509131 h 4873526"/>
              <a:gd name="connsiteX26" fmla="*/ 1622604 w 2264421"/>
              <a:gd name="connsiteY26" fmla="*/ 506755 h 4873526"/>
              <a:gd name="connsiteX27" fmla="*/ 1740742 w 2264421"/>
              <a:gd name="connsiteY27" fmla="*/ 540392 h 4873526"/>
              <a:gd name="connsiteX28" fmla="*/ 1760280 w 2264421"/>
              <a:gd name="connsiteY28" fmla="*/ 688885 h 4873526"/>
              <a:gd name="connsiteX29" fmla="*/ 1846249 w 2264421"/>
              <a:gd name="connsiteY29" fmla="*/ 563839 h 4873526"/>
              <a:gd name="connsiteX30" fmla="*/ 1862462 w 2264421"/>
              <a:gd name="connsiteY30" fmla="*/ 666970 h 4873526"/>
              <a:gd name="connsiteX31" fmla="*/ 1928311 w 2264421"/>
              <a:gd name="connsiteY31" fmla="*/ 813931 h 4873526"/>
              <a:gd name="connsiteX32" fmla="*/ 1889234 w 2264421"/>
              <a:gd name="connsiteY32" fmla="*/ 923346 h 4873526"/>
              <a:gd name="connsiteX33" fmla="*/ 1889234 w 2264421"/>
              <a:gd name="connsiteY33" fmla="*/ 1146085 h 4873526"/>
              <a:gd name="connsiteX34" fmla="*/ 1916588 w 2264421"/>
              <a:gd name="connsiteY34" fmla="*/ 966331 h 4873526"/>
              <a:gd name="connsiteX35" fmla="*/ 2026003 w 2264421"/>
              <a:gd name="connsiteY35" fmla="*/ 919439 h 4873526"/>
              <a:gd name="connsiteX36" fmla="*/ 2022096 w 2264421"/>
              <a:gd name="connsiteY36" fmla="*/ 1021039 h 4873526"/>
              <a:gd name="connsiteX37" fmla="*/ 2119788 w 2264421"/>
              <a:gd name="connsiteY37" fmla="*/ 907715 h 4873526"/>
              <a:gd name="connsiteX38" fmla="*/ 2131511 w 2264421"/>
              <a:gd name="connsiteY38" fmla="*/ 1001500 h 4873526"/>
              <a:gd name="connsiteX39" fmla="*/ 2174496 w 2264421"/>
              <a:gd name="connsiteY39" fmla="*/ 1067931 h 4873526"/>
              <a:gd name="connsiteX40" fmla="*/ 2123696 w 2264421"/>
              <a:gd name="connsiteY40" fmla="*/ 1107008 h 4873526"/>
              <a:gd name="connsiteX41" fmla="*/ 2115880 w 2264421"/>
              <a:gd name="connsiteY41" fmla="*/ 1443069 h 4873526"/>
              <a:gd name="connsiteX42" fmla="*/ 2182310 w 2264421"/>
              <a:gd name="connsiteY42" fmla="*/ 1329746 h 4873526"/>
              <a:gd name="connsiteX43" fmla="*/ 2201848 w 2264421"/>
              <a:gd name="connsiteY43" fmla="*/ 1607192 h 4873526"/>
              <a:gd name="connsiteX44" fmla="*/ 2264371 w 2264421"/>
              <a:gd name="connsiteY44" fmla="*/ 1657992 h 4873526"/>
              <a:gd name="connsiteX45" fmla="*/ 2240925 w 2264421"/>
              <a:gd name="connsiteY45" fmla="*/ 2318392 h 4873526"/>
              <a:gd name="connsiteX46" fmla="*/ 2115879 w 2264421"/>
              <a:gd name="connsiteY46" fmla="*/ 2627100 h 4873526"/>
              <a:gd name="connsiteX47" fmla="*/ 2068988 w 2264421"/>
              <a:gd name="connsiteY47" fmla="*/ 3037408 h 4873526"/>
              <a:gd name="connsiteX48" fmla="*/ 2049449 w 2264421"/>
              <a:gd name="connsiteY48" fmla="*/ 3475069 h 4873526"/>
              <a:gd name="connsiteX49" fmla="*/ 2014280 w 2264421"/>
              <a:gd name="connsiteY49" fmla="*/ 3564946 h 4873526"/>
              <a:gd name="connsiteX50" fmla="*/ 2057266 w 2264421"/>
              <a:gd name="connsiteY50" fmla="*/ 3650915 h 4873526"/>
              <a:gd name="connsiteX51" fmla="*/ 2022097 w 2264421"/>
              <a:gd name="connsiteY51" fmla="*/ 3740792 h 4873526"/>
              <a:gd name="connsiteX52" fmla="*/ 2022097 w 2264421"/>
              <a:gd name="connsiteY52" fmla="*/ 4037777 h 4873526"/>
              <a:gd name="connsiteX53" fmla="*/ 1959573 w 2264421"/>
              <a:gd name="connsiteY53" fmla="*/ 3740792 h 4873526"/>
              <a:gd name="connsiteX54" fmla="*/ 1873604 w 2264421"/>
              <a:gd name="connsiteY54" fmla="*/ 3803315 h 4873526"/>
              <a:gd name="connsiteX55" fmla="*/ 1869697 w 2264421"/>
              <a:gd name="connsiteY55" fmla="*/ 4229254 h 4873526"/>
              <a:gd name="connsiteX56" fmla="*/ 1818898 w 2264421"/>
              <a:gd name="connsiteY56" fmla="*/ 4115931 h 4873526"/>
              <a:gd name="connsiteX57" fmla="*/ 1818898 w 2264421"/>
              <a:gd name="connsiteY57" fmla="*/ 4455900 h 4873526"/>
              <a:gd name="connsiteX58" fmla="*/ 1752468 w 2264421"/>
              <a:gd name="connsiteY58" fmla="*/ 4006516 h 4873526"/>
              <a:gd name="connsiteX59" fmla="*/ 1607883 w 2264421"/>
              <a:gd name="connsiteY59" fmla="*/ 3412547 h 4873526"/>
              <a:gd name="connsiteX60" fmla="*/ 1768099 w 2264421"/>
              <a:gd name="connsiteY60" fmla="*/ 4811500 h 4873526"/>
              <a:gd name="connsiteX61" fmla="*/ 1420315 w 2264421"/>
              <a:gd name="connsiteY61" fmla="*/ 3662639 h 4873526"/>
              <a:gd name="connsiteX62" fmla="*/ 1412500 w 2264421"/>
              <a:gd name="connsiteY62" fmla="*/ 4409008 h 4873526"/>
              <a:gd name="connsiteX63" fmla="*/ 1342161 w 2264421"/>
              <a:gd name="connsiteY63" fmla="*/ 4158915 h 4873526"/>
              <a:gd name="connsiteX64" fmla="*/ 1342160 w 2264421"/>
              <a:gd name="connsiteY64" fmla="*/ 4573131 h 4873526"/>
              <a:gd name="connsiteX65" fmla="*/ 1181946 w 2264421"/>
              <a:gd name="connsiteY65" fmla="*/ 4276146 h 4873526"/>
              <a:gd name="connsiteX66" fmla="*/ 1045176 w 2264421"/>
              <a:gd name="connsiteY66" fmla="*/ 3967439 h 4873526"/>
              <a:gd name="connsiteX67" fmla="*/ 982653 w 2264421"/>
              <a:gd name="connsiteY67" fmla="*/ 4014331 h 4873526"/>
              <a:gd name="connsiteX68" fmla="*/ 978746 w 2264421"/>
              <a:gd name="connsiteY68" fmla="*/ 4112022 h 4873526"/>
              <a:gd name="connsiteX69" fmla="*/ 897548 w 2264421"/>
              <a:gd name="connsiteY69" fmla="*/ 4098168 h 4873526"/>
              <a:gd name="connsiteX70" fmla="*/ 836293 w 2264421"/>
              <a:gd name="connsiteY70" fmla="*/ 3944094 h 4873526"/>
              <a:gd name="connsiteX71" fmla="*/ 770978 w 2264421"/>
              <a:gd name="connsiteY71" fmla="*/ 4330042 h 4873526"/>
              <a:gd name="connsiteX72" fmla="*/ 687851 w 2264421"/>
              <a:gd name="connsiteY72" fmla="*/ 3997534 h 4873526"/>
              <a:gd name="connsiteX73" fmla="*/ 616599 w 2264421"/>
              <a:gd name="connsiteY73" fmla="*/ 4377544 h 4873526"/>
              <a:gd name="connsiteX74" fmla="*/ 449113 w 2264421"/>
              <a:gd name="connsiteY74" fmla="*/ 4267544 h 4873526"/>
              <a:gd name="connsiteX75" fmla="*/ 271836 w 2264421"/>
              <a:gd name="connsiteY75" fmla="*/ 2809875 h 4873526"/>
              <a:gd name="connsiteX76" fmla="*/ 296738 w 2264421"/>
              <a:gd name="connsiteY76" fmla="*/ 4002049 h 4873526"/>
              <a:gd name="connsiteX77" fmla="*/ 199413 w 2264421"/>
              <a:gd name="connsiteY77" fmla="*/ 2642951 h 4873526"/>
              <a:gd name="connsiteX78" fmla="*/ 141200 w 2264421"/>
              <a:gd name="connsiteY78" fmla="*/ 2935191 h 4873526"/>
              <a:gd name="connsiteX79" fmla="*/ 77048 w 2264421"/>
              <a:gd name="connsiteY79" fmla="*/ 2595450 h 4873526"/>
              <a:gd name="connsiteX80" fmla="*/ 21288 w 2264421"/>
              <a:gd name="connsiteY80" fmla="*/ 2802642 h 4873526"/>
              <a:gd name="connsiteX81" fmla="*/ 52521 w 2264421"/>
              <a:gd name="connsiteY81" fmla="*/ 2044043 h 4873526"/>
              <a:gd name="connsiteX82" fmla="*/ 117443 w 2264421"/>
              <a:gd name="connsiteY82"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264421" h="4873526">
                <a:moveTo>
                  <a:pt x="117443" y="2132982"/>
                </a:moveTo>
                <a:cubicBezTo>
                  <a:pt x="159264" y="2172804"/>
                  <a:pt x="76205" y="1977718"/>
                  <a:pt x="100021" y="1925289"/>
                </a:cubicBezTo>
                <a:cubicBezTo>
                  <a:pt x="100086" y="1552227"/>
                  <a:pt x="126741" y="1114798"/>
                  <a:pt x="147523" y="1058390"/>
                </a:cubicBezTo>
                <a:cubicBezTo>
                  <a:pt x="168305" y="1001982"/>
                  <a:pt x="40568" y="1131152"/>
                  <a:pt x="64395" y="1040577"/>
                </a:cubicBezTo>
                <a:cubicBezTo>
                  <a:pt x="11110" y="930680"/>
                  <a:pt x="64702" y="880158"/>
                  <a:pt x="64856" y="799949"/>
                </a:cubicBezTo>
                <a:cubicBezTo>
                  <a:pt x="44292" y="613694"/>
                  <a:pt x="94978" y="409625"/>
                  <a:pt x="115977" y="413375"/>
                </a:cubicBezTo>
                <a:cubicBezTo>
                  <a:pt x="149758" y="331690"/>
                  <a:pt x="231860" y="366822"/>
                  <a:pt x="275357" y="266853"/>
                </a:cubicBezTo>
                <a:cubicBezTo>
                  <a:pt x="318854" y="245038"/>
                  <a:pt x="347649" y="269459"/>
                  <a:pt x="376957" y="282484"/>
                </a:cubicBezTo>
                <a:cubicBezTo>
                  <a:pt x="406265" y="295509"/>
                  <a:pt x="414080" y="402970"/>
                  <a:pt x="443388" y="387991"/>
                </a:cubicBezTo>
                <a:cubicBezTo>
                  <a:pt x="472696" y="373012"/>
                  <a:pt x="453809" y="293555"/>
                  <a:pt x="494188" y="286391"/>
                </a:cubicBezTo>
                <a:cubicBezTo>
                  <a:pt x="597090" y="373012"/>
                  <a:pt x="607791" y="240546"/>
                  <a:pt x="638772" y="278576"/>
                </a:cubicBezTo>
                <a:cubicBezTo>
                  <a:pt x="638210" y="363754"/>
                  <a:pt x="637649" y="448931"/>
                  <a:pt x="637087" y="534109"/>
                </a:cubicBezTo>
                <a:cubicBezTo>
                  <a:pt x="739199" y="552022"/>
                  <a:pt x="693850" y="342006"/>
                  <a:pt x="716926" y="286391"/>
                </a:cubicBezTo>
                <a:cubicBezTo>
                  <a:pt x="740002" y="230777"/>
                  <a:pt x="756003" y="402971"/>
                  <a:pt x="771634" y="352822"/>
                </a:cubicBezTo>
                <a:cubicBezTo>
                  <a:pt x="787265" y="302673"/>
                  <a:pt x="802244" y="246012"/>
                  <a:pt x="822434" y="219961"/>
                </a:cubicBezTo>
                <a:cubicBezTo>
                  <a:pt x="842624" y="193910"/>
                  <a:pt x="843275" y="361940"/>
                  <a:pt x="884957" y="286391"/>
                </a:cubicBezTo>
                <a:cubicBezTo>
                  <a:pt x="926639" y="210842"/>
                  <a:pt x="1024547" y="-17986"/>
                  <a:pt x="1049080" y="1130"/>
                </a:cubicBezTo>
                <a:lnTo>
                  <a:pt x="1008708" y="330750"/>
                </a:lnTo>
                <a:cubicBezTo>
                  <a:pt x="1085189" y="267320"/>
                  <a:pt x="1064495" y="288575"/>
                  <a:pt x="1068619" y="356730"/>
                </a:cubicBezTo>
                <a:cubicBezTo>
                  <a:pt x="1072743" y="424885"/>
                  <a:pt x="1065363" y="515642"/>
                  <a:pt x="1080342" y="552114"/>
                </a:cubicBezTo>
                <a:cubicBezTo>
                  <a:pt x="1095321" y="588586"/>
                  <a:pt x="1165009" y="475915"/>
                  <a:pt x="1181942" y="524761"/>
                </a:cubicBezTo>
                <a:cubicBezTo>
                  <a:pt x="1198875" y="573607"/>
                  <a:pt x="1243162" y="649807"/>
                  <a:pt x="1256188" y="665438"/>
                </a:cubicBezTo>
                <a:cubicBezTo>
                  <a:pt x="1269214" y="681069"/>
                  <a:pt x="1261398" y="518248"/>
                  <a:pt x="1279634" y="563838"/>
                </a:cubicBezTo>
                <a:cubicBezTo>
                  <a:pt x="1297870" y="609428"/>
                  <a:pt x="1293311" y="657623"/>
                  <a:pt x="1326526" y="673254"/>
                </a:cubicBezTo>
                <a:cubicBezTo>
                  <a:pt x="1359741" y="688885"/>
                  <a:pt x="1407285" y="535833"/>
                  <a:pt x="1432034" y="540392"/>
                </a:cubicBezTo>
                <a:cubicBezTo>
                  <a:pt x="1456783" y="544951"/>
                  <a:pt x="1413798" y="353474"/>
                  <a:pt x="1451572" y="391900"/>
                </a:cubicBezTo>
                <a:cubicBezTo>
                  <a:pt x="1489346" y="430326"/>
                  <a:pt x="1512944" y="486081"/>
                  <a:pt x="1557080" y="509131"/>
                </a:cubicBezTo>
                <a:lnTo>
                  <a:pt x="1622604" y="506755"/>
                </a:lnTo>
                <a:cubicBezTo>
                  <a:pt x="1718558" y="603567"/>
                  <a:pt x="1693699" y="539996"/>
                  <a:pt x="1740742" y="540392"/>
                </a:cubicBezTo>
                <a:cubicBezTo>
                  <a:pt x="1787785" y="540788"/>
                  <a:pt x="1724460" y="715588"/>
                  <a:pt x="1760280" y="688885"/>
                </a:cubicBezTo>
                <a:cubicBezTo>
                  <a:pt x="1796101" y="662183"/>
                  <a:pt x="1816193" y="555768"/>
                  <a:pt x="1846249" y="563839"/>
                </a:cubicBezTo>
                <a:lnTo>
                  <a:pt x="1862462" y="666970"/>
                </a:lnTo>
                <a:cubicBezTo>
                  <a:pt x="1888013" y="623730"/>
                  <a:pt x="1972695" y="774458"/>
                  <a:pt x="1928311" y="813931"/>
                </a:cubicBezTo>
                <a:cubicBezTo>
                  <a:pt x="1883927" y="853404"/>
                  <a:pt x="1908772" y="877756"/>
                  <a:pt x="1889234" y="923346"/>
                </a:cubicBezTo>
                <a:cubicBezTo>
                  <a:pt x="1883927" y="1011666"/>
                  <a:pt x="1867091" y="1159762"/>
                  <a:pt x="1889234" y="1146085"/>
                </a:cubicBezTo>
                <a:cubicBezTo>
                  <a:pt x="1895748" y="1136316"/>
                  <a:pt x="1917891" y="956562"/>
                  <a:pt x="1916588" y="966331"/>
                </a:cubicBezTo>
                <a:cubicBezTo>
                  <a:pt x="1915285" y="976100"/>
                  <a:pt x="2040982" y="886224"/>
                  <a:pt x="2026003" y="919439"/>
                </a:cubicBezTo>
                <a:cubicBezTo>
                  <a:pt x="2011024" y="952655"/>
                  <a:pt x="2025352" y="1008665"/>
                  <a:pt x="2022096" y="1021039"/>
                </a:cubicBezTo>
                <a:cubicBezTo>
                  <a:pt x="2018840" y="1033413"/>
                  <a:pt x="2126301" y="873197"/>
                  <a:pt x="2119788" y="907715"/>
                </a:cubicBezTo>
                <a:cubicBezTo>
                  <a:pt x="2113275" y="942233"/>
                  <a:pt x="2132162" y="964377"/>
                  <a:pt x="2131511" y="1001500"/>
                </a:cubicBezTo>
                <a:cubicBezTo>
                  <a:pt x="2130860" y="1038623"/>
                  <a:pt x="2186219" y="1035367"/>
                  <a:pt x="2174496" y="1067931"/>
                </a:cubicBezTo>
                <a:cubicBezTo>
                  <a:pt x="2162773" y="1100495"/>
                  <a:pt x="2132163" y="1020387"/>
                  <a:pt x="2123696" y="1107008"/>
                </a:cubicBezTo>
                <a:cubicBezTo>
                  <a:pt x="2115229" y="1193629"/>
                  <a:pt x="2115229" y="1398131"/>
                  <a:pt x="2115880" y="1443069"/>
                </a:cubicBezTo>
                <a:cubicBezTo>
                  <a:pt x="2116531" y="1488007"/>
                  <a:pt x="2182961" y="1239218"/>
                  <a:pt x="2182310" y="1329746"/>
                </a:cubicBezTo>
                <a:cubicBezTo>
                  <a:pt x="2181659" y="1420274"/>
                  <a:pt x="2192730" y="1537505"/>
                  <a:pt x="2201848" y="1607192"/>
                </a:cubicBezTo>
                <a:cubicBezTo>
                  <a:pt x="2210966" y="1676879"/>
                  <a:pt x="2266325" y="1483449"/>
                  <a:pt x="2264371" y="1657992"/>
                </a:cubicBezTo>
                <a:cubicBezTo>
                  <a:pt x="2262417" y="1832535"/>
                  <a:pt x="2261115" y="2171202"/>
                  <a:pt x="2240925" y="2318392"/>
                </a:cubicBezTo>
                <a:cubicBezTo>
                  <a:pt x="2220735" y="2465582"/>
                  <a:pt x="2125648" y="2529408"/>
                  <a:pt x="2115879" y="2627100"/>
                </a:cubicBezTo>
                <a:cubicBezTo>
                  <a:pt x="2156161" y="3405779"/>
                  <a:pt x="2083967" y="2902593"/>
                  <a:pt x="2068988" y="3037408"/>
                </a:cubicBezTo>
                <a:cubicBezTo>
                  <a:pt x="2047399" y="3193460"/>
                  <a:pt x="2059218" y="3393008"/>
                  <a:pt x="2049449" y="3475069"/>
                </a:cubicBezTo>
                <a:cubicBezTo>
                  <a:pt x="2053259" y="3614840"/>
                  <a:pt x="2008418" y="3523915"/>
                  <a:pt x="2014280" y="3564946"/>
                </a:cubicBezTo>
                <a:cubicBezTo>
                  <a:pt x="2033071" y="3621352"/>
                  <a:pt x="2064430" y="3609233"/>
                  <a:pt x="2057266" y="3650915"/>
                </a:cubicBezTo>
                <a:cubicBezTo>
                  <a:pt x="2042842" y="3859069"/>
                  <a:pt x="2026005" y="3621607"/>
                  <a:pt x="2022097" y="3740792"/>
                </a:cubicBezTo>
                <a:cubicBezTo>
                  <a:pt x="2003765" y="3795245"/>
                  <a:pt x="2039030" y="3982418"/>
                  <a:pt x="2022097" y="4037777"/>
                </a:cubicBezTo>
                <a:cubicBezTo>
                  <a:pt x="2005164" y="4093136"/>
                  <a:pt x="1984973" y="3613141"/>
                  <a:pt x="1959573" y="3740792"/>
                </a:cubicBezTo>
                <a:cubicBezTo>
                  <a:pt x="1934173" y="3868443"/>
                  <a:pt x="1887281" y="3613792"/>
                  <a:pt x="1873604" y="3803315"/>
                </a:cubicBezTo>
                <a:cubicBezTo>
                  <a:pt x="1861133" y="3881866"/>
                  <a:pt x="1880769" y="4187572"/>
                  <a:pt x="1869697" y="4229254"/>
                </a:cubicBezTo>
                <a:cubicBezTo>
                  <a:pt x="1852667" y="4413962"/>
                  <a:pt x="1822154" y="4028008"/>
                  <a:pt x="1818898" y="4115931"/>
                </a:cubicBezTo>
                <a:cubicBezTo>
                  <a:pt x="1817499" y="4193179"/>
                  <a:pt x="1835180" y="4439617"/>
                  <a:pt x="1818898" y="4455900"/>
                </a:cubicBezTo>
                <a:cubicBezTo>
                  <a:pt x="1759535" y="4477789"/>
                  <a:pt x="1744001" y="4084669"/>
                  <a:pt x="1752468" y="4006516"/>
                </a:cubicBezTo>
                <a:cubicBezTo>
                  <a:pt x="1723715" y="3706671"/>
                  <a:pt x="1597462" y="3084301"/>
                  <a:pt x="1607883" y="3412547"/>
                </a:cubicBezTo>
                <a:cubicBezTo>
                  <a:pt x="1637094" y="4182108"/>
                  <a:pt x="1831273" y="4855787"/>
                  <a:pt x="1768099" y="4811500"/>
                </a:cubicBezTo>
                <a:cubicBezTo>
                  <a:pt x="1751070" y="5225460"/>
                  <a:pt x="1450925" y="3422967"/>
                  <a:pt x="1420315" y="3662639"/>
                </a:cubicBezTo>
                <a:cubicBezTo>
                  <a:pt x="1405890" y="3696902"/>
                  <a:pt x="1398824" y="3935526"/>
                  <a:pt x="1412500" y="4409008"/>
                </a:cubicBezTo>
                <a:cubicBezTo>
                  <a:pt x="1417613" y="4737650"/>
                  <a:pt x="1355838" y="4029961"/>
                  <a:pt x="1342161" y="4158915"/>
                </a:cubicBezTo>
                <a:cubicBezTo>
                  <a:pt x="1327737" y="4259609"/>
                  <a:pt x="1336950" y="4332808"/>
                  <a:pt x="1342160" y="4573131"/>
                </a:cubicBezTo>
                <a:cubicBezTo>
                  <a:pt x="1340111" y="5097158"/>
                  <a:pt x="1206044" y="4519074"/>
                  <a:pt x="1181946" y="4276146"/>
                </a:cubicBezTo>
                <a:cubicBezTo>
                  <a:pt x="1098485" y="3705368"/>
                  <a:pt x="1092720" y="3854116"/>
                  <a:pt x="1045176" y="3967439"/>
                </a:cubicBezTo>
                <a:cubicBezTo>
                  <a:pt x="1051591" y="3287247"/>
                  <a:pt x="997632" y="3953111"/>
                  <a:pt x="982653" y="4014331"/>
                </a:cubicBezTo>
                <a:cubicBezTo>
                  <a:pt x="1052244" y="4077251"/>
                  <a:pt x="1013120" y="4078511"/>
                  <a:pt x="978746" y="4112022"/>
                </a:cubicBezTo>
                <a:cubicBezTo>
                  <a:pt x="952743" y="4407093"/>
                  <a:pt x="961669" y="4056469"/>
                  <a:pt x="897548" y="4098168"/>
                </a:cubicBezTo>
                <a:cubicBezTo>
                  <a:pt x="817692" y="4202017"/>
                  <a:pt x="866591" y="3896492"/>
                  <a:pt x="836293" y="3944094"/>
                </a:cubicBezTo>
                <a:cubicBezTo>
                  <a:pt x="753670" y="4093288"/>
                  <a:pt x="820078" y="4332021"/>
                  <a:pt x="770978" y="4330042"/>
                </a:cubicBezTo>
                <a:cubicBezTo>
                  <a:pt x="662929" y="4359365"/>
                  <a:pt x="757124" y="3806539"/>
                  <a:pt x="687851" y="3997534"/>
                </a:cubicBezTo>
                <a:cubicBezTo>
                  <a:pt x="704493" y="4456348"/>
                  <a:pt x="668264" y="4417649"/>
                  <a:pt x="616599" y="4377544"/>
                </a:cubicBezTo>
                <a:cubicBezTo>
                  <a:pt x="554832" y="4249833"/>
                  <a:pt x="499005" y="4341815"/>
                  <a:pt x="449113" y="4267544"/>
                </a:cubicBezTo>
                <a:cubicBezTo>
                  <a:pt x="399917" y="4167601"/>
                  <a:pt x="261655" y="2731687"/>
                  <a:pt x="271836" y="2809875"/>
                </a:cubicBezTo>
                <a:cubicBezTo>
                  <a:pt x="238573" y="3088513"/>
                  <a:pt x="288437" y="3604658"/>
                  <a:pt x="296738" y="4002049"/>
                </a:cubicBezTo>
                <a:cubicBezTo>
                  <a:pt x="232629" y="4057676"/>
                  <a:pt x="198208" y="2498259"/>
                  <a:pt x="199413" y="2642951"/>
                </a:cubicBezTo>
                <a:cubicBezTo>
                  <a:pt x="124590" y="2576089"/>
                  <a:pt x="174459" y="3156433"/>
                  <a:pt x="141200" y="2935191"/>
                </a:cubicBezTo>
                <a:cubicBezTo>
                  <a:pt x="129712" y="2540895"/>
                  <a:pt x="88536" y="2485045"/>
                  <a:pt x="77048" y="2595450"/>
                </a:cubicBezTo>
                <a:cubicBezTo>
                  <a:pt x="88150" y="2686285"/>
                  <a:pt x="99252" y="2872124"/>
                  <a:pt x="21288" y="2802642"/>
                </a:cubicBezTo>
                <a:cubicBezTo>
                  <a:pt x="-21740" y="2630924"/>
                  <a:pt x="6483" y="1960442"/>
                  <a:pt x="52521" y="2044043"/>
                </a:cubicBezTo>
                <a:cubicBezTo>
                  <a:pt x="84058" y="2038063"/>
                  <a:pt x="79968" y="2192401"/>
                  <a:pt x="117443" y="2132982"/>
                </a:cubicBezTo>
                <a:close/>
              </a:path>
            </a:pathLst>
          </a:custGeo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89797330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rvice 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090058"/>
            <a:ext cx="2476074" cy="1588148"/>
          </a:xfr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6"/>
          </p:nvPr>
        </p:nvSpPr>
        <p:spPr>
          <a:xfrm>
            <a:off x="6143351" y="2090058"/>
            <a:ext cx="2476074" cy="1588148"/>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17"/>
          </p:nvPr>
        </p:nvSpPr>
        <p:spPr>
          <a:xfrm>
            <a:off x="3339184" y="2090058"/>
            <a:ext cx="2476074" cy="1588148"/>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62316853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rvice 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2052980"/>
            <a:ext cx="2476074" cy="1955477"/>
          </a:xfr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6"/>
          </p:nvPr>
        </p:nvSpPr>
        <p:spPr>
          <a:xfrm>
            <a:off x="6143351" y="2052980"/>
            <a:ext cx="2476074" cy="1955477"/>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17"/>
          </p:nvPr>
        </p:nvSpPr>
        <p:spPr>
          <a:xfrm>
            <a:off x="3339184" y="2052980"/>
            <a:ext cx="2476074" cy="1955477"/>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6502683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rvice 3">
    <p:spTree>
      <p:nvGrpSpPr>
        <p:cNvPr id="1" name=""/>
        <p:cNvGrpSpPr/>
        <p:nvPr/>
      </p:nvGrpSpPr>
      <p:grpSpPr>
        <a:xfrm>
          <a:off x="0" y="0"/>
          <a:ext cx="0" cy="0"/>
          <a:chOff x="0" y="0"/>
          <a:chExt cx="0" cy="0"/>
        </a:xfrm>
      </p:grpSpPr>
      <p:sp>
        <p:nvSpPr>
          <p:cNvPr id="19" name="Rectangle 18"/>
          <p:cNvSpPr/>
          <p:nvPr userDrawn="1"/>
        </p:nvSpPr>
        <p:spPr>
          <a:xfrm>
            <a:off x="4083921" y="4194048"/>
            <a:ext cx="1961909" cy="2663952"/>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0" y="1838876"/>
            <a:ext cx="4001933" cy="2284964"/>
          </a:xfr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5"/>
          </p:nvPr>
        </p:nvSpPr>
        <p:spPr>
          <a:xfrm>
            <a:off x="4088743" y="1838876"/>
            <a:ext cx="1961909" cy="2284964"/>
          </a:xfrm>
        </p:spPr>
        <p:txBody>
          <a:bodyPr anchor="ctr">
            <a:normAutofit/>
          </a:bodyPr>
          <a:lstStyle>
            <a:lvl1pPr algn="ctr">
              <a:defRPr sz="900">
                <a:solidFill>
                  <a:schemeClr val="tx2"/>
                </a:solidFill>
              </a:defRPr>
            </a:lvl1pPr>
          </a:lstStyle>
          <a:p>
            <a:endParaRPr lang="en-US"/>
          </a:p>
        </p:txBody>
      </p:sp>
      <p:sp>
        <p:nvSpPr>
          <p:cNvPr id="20"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98730014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4"/>
          </p:nvPr>
        </p:nvSpPr>
        <p:spPr>
          <a:xfrm>
            <a:off x="-3913632" y="-12192"/>
            <a:ext cx="10327132" cy="6904583"/>
          </a:xfrm>
          <a:prstGeom prst="parallelogram">
            <a:avLst>
              <a:gd name="adj" fmla="val 55355"/>
            </a:avLst>
          </a:pr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68659299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9144001" cy="685800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7251709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4"/>
          </p:nvPr>
        </p:nvSpPr>
        <p:spPr>
          <a:xfrm>
            <a:off x="535016" y="2277536"/>
            <a:ext cx="4272647" cy="3217331"/>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08652236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4"/>
          </p:nvPr>
        </p:nvSpPr>
        <p:spPr>
          <a:xfrm>
            <a:off x="5521340" y="2277536"/>
            <a:ext cx="3097093" cy="3217331"/>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39611712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4"/>
          </p:nvPr>
        </p:nvSpPr>
        <p:spPr>
          <a:xfrm>
            <a:off x="-12700" y="1811869"/>
            <a:ext cx="2590800" cy="2167464"/>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15"/>
          </p:nvPr>
        </p:nvSpPr>
        <p:spPr>
          <a:xfrm>
            <a:off x="4102101" y="1811869"/>
            <a:ext cx="1765300" cy="2167464"/>
          </a:xfrm>
        </p:spPr>
        <p:txBody>
          <a:bodyPr anchor="ctr">
            <a:normAutofit/>
          </a:bodyPr>
          <a:lstStyle>
            <a:lvl1pPr algn="ctr">
              <a:defRPr sz="900">
                <a:solidFill>
                  <a:schemeClr val="tx2"/>
                </a:solidFill>
              </a:defRPr>
            </a:lvl1pPr>
          </a:lstStyle>
          <a:p>
            <a:endParaRPr lang="en-US"/>
          </a:p>
        </p:txBody>
      </p:sp>
      <p:sp>
        <p:nvSpPr>
          <p:cNvPr id="22" name="Picture Placeholder 2"/>
          <p:cNvSpPr>
            <a:spLocks noGrp="1"/>
          </p:cNvSpPr>
          <p:nvPr>
            <p:ph type="pic" sz="quarter" idx="16"/>
          </p:nvPr>
        </p:nvSpPr>
        <p:spPr>
          <a:xfrm>
            <a:off x="5867400" y="1811869"/>
            <a:ext cx="3276600" cy="2167464"/>
          </a:xfrm>
        </p:spPr>
        <p:txBody>
          <a:bodyPr anchor="ctr">
            <a:normAutofit/>
          </a:bodyPr>
          <a:lstStyle>
            <a:lvl1pPr algn="ctr">
              <a:defRPr sz="900">
                <a:solidFill>
                  <a:schemeClr val="tx2"/>
                </a:solidFill>
              </a:defRPr>
            </a:lvl1pPr>
          </a:lstStyle>
          <a:p>
            <a:endParaRPr lang="en-US"/>
          </a:p>
        </p:txBody>
      </p:sp>
      <p:sp>
        <p:nvSpPr>
          <p:cNvPr id="23" name="Picture Placeholder 2"/>
          <p:cNvSpPr>
            <a:spLocks noGrp="1"/>
          </p:cNvSpPr>
          <p:nvPr>
            <p:ph type="pic" sz="quarter" idx="17"/>
          </p:nvPr>
        </p:nvSpPr>
        <p:spPr>
          <a:xfrm>
            <a:off x="1770322" y="3979333"/>
            <a:ext cx="2331779" cy="2167464"/>
          </a:xfrm>
        </p:spPr>
        <p:txBody>
          <a:bodyPr anchor="ctr">
            <a:normAutofit/>
          </a:bodyPr>
          <a:lstStyle>
            <a:lvl1pPr algn="ctr">
              <a:defRPr sz="900">
                <a:solidFill>
                  <a:schemeClr val="tx2"/>
                </a:solidFill>
              </a:defRPr>
            </a:lvl1pPr>
          </a:lstStyle>
          <a:p>
            <a:endParaRPr lang="en-US"/>
          </a:p>
        </p:txBody>
      </p:sp>
      <p:sp>
        <p:nvSpPr>
          <p:cNvPr id="24" name="Picture Placeholder 2"/>
          <p:cNvSpPr>
            <a:spLocks noGrp="1"/>
          </p:cNvSpPr>
          <p:nvPr>
            <p:ph type="pic" sz="quarter" idx="18"/>
          </p:nvPr>
        </p:nvSpPr>
        <p:spPr>
          <a:xfrm>
            <a:off x="5867400" y="3979333"/>
            <a:ext cx="1628554" cy="2167464"/>
          </a:xfr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19"/>
          </p:nvPr>
        </p:nvSpPr>
        <p:spPr>
          <a:xfrm>
            <a:off x="7495954" y="3979333"/>
            <a:ext cx="1648046" cy="2167464"/>
          </a:xfrm>
        </p:spPr>
        <p:txBody>
          <a:bodyPr anchor="ctr">
            <a:normAutofit/>
          </a:bodyPr>
          <a:lstStyle>
            <a:lvl1pPr algn="ctr">
              <a:defRPr sz="900">
                <a:solidFill>
                  <a:schemeClr val="tx2"/>
                </a:solidFill>
              </a:defRPr>
            </a:lvl1pPr>
          </a:lstStyle>
          <a:p>
            <a:endParaRPr lang="en-US"/>
          </a:p>
        </p:txBody>
      </p:sp>
      <p:sp>
        <p:nvSpPr>
          <p:cNvPr id="19"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08847010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0" name="Picture Placeholder 2"/>
          <p:cNvSpPr>
            <a:spLocks noGrp="1"/>
          </p:cNvSpPr>
          <p:nvPr>
            <p:ph type="pic" sz="quarter" idx="15"/>
          </p:nvPr>
        </p:nvSpPr>
        <p:spPr>
          <a:xfrm>
            <a:off x="-57568" y="1811869"/>
            <a:ext cx="2314327" cy="2167464"/>
          </a:xfrm>
        </p:spPr>
        <p:txBody>
          <a:bodyPr anchor="ctr">
            <a:normAutofit/>
          </a:bodyPr>
          <a:lstStyle>
            <a:lvl1pPr algn="ctr">
              <a:defRPr sz="900">
                <a:solidFill>
                  <a:schemeClr val="tx2"/>
                </a:solidFill>
              </a:defRPr>
            </a:lvl1pPr>
          </a:lstStyle>
          <a:p>
            <a:endParaRPr lang="en-US"/>
          </a:p>
        </p:txBody>
      </p:sp>
      <p:sp>
        <p:nvSpPr>
          <p:cNvPr id="35" name="Picture Placeholder 2"/>
          <p:cNvSpPr>
            <a:spLocks noGrp="1"/>
          </p:cNvSpPr>
          <p:nvPr>
            <p:ph type="pic" sz="quarter" idx="16"/>
          </p:nvPr>
        </p:nvSpPr>
        <p:spPr>
          <a:xfrm>
            <a:off x="2256759" y="1811869"/>
            <a:ext cx="2314327" cy="2167464"/>
          </a:xfrm>
        </p:spPr>
        <p:txBody>
          <a:bodyPr anchor="ctr">
            <a:normAutofit/>
          </a:bodyPr>
          <a:lstStyle>
            <a:lvl1pPr algn="ctr">
              <a:defRPr sz="900">
                <a:solidFill>
                  <a:schemeClr val="tx2"/>
                </a:solidFill>
              </a:defRPr>
            </a:lvl1pPr>
          </a:lstStyle>
          <a:p>
            <a:endParaRPr lang="en-US"/>
          </a:p>
        </p:txBody>
      </p:sp>
      <p:sp>
        <p:nvSpPr>
          <p:cNvPr id="36" name="Picture Placeholder 2"/>
          <p:cNvSpPr>
            <a:spLocks noGrp="1"/>
          </p:cNvSpPr>
          <p:nvPr>
            <p:ph type="pic" sz="quarter" idx="17"/>
          </p:nvPr>
        </p:nvSpPr>
        <p:spPr>
          <a:xfrm>
            <a:off x="4571085" y="1811869"/>
            <a:ext cx="2314327" cy="2167464"/>
          </a:xfrm>
        </p:spPr>
        <p:txBody>
          <a:bodyPr anchor="ctr">
            <a:normAutofit/>
          </a:bodyPr>
          <a:lstStyle>
            <a:lvl1pPr algn="ctr">
              <a:defRPr sz="900">
                <a:solidFill>
                  <a:schemeClr val="tx2"/>
                </a:solidFill>
              </a:defRPr>
            </a:lvl1pPr>
          </a:lstStyle>
          <a:p>
            <a:endParaRPr lang="en-US"/>
          </a:p>
        </p:txBody>
      </p:sp>
      <p:sp>
        <p:nvSpPr>
          <p:cNvPr id="37" name="Picture Placeholder 2"/>
          <p:cNvSpPr>
            <a:spLocks noGrp="1"/>
          </p:cNvSpPr>
          <p:nvPr>
            <p:ph type="pic" sz="quarter" idx="18"/>
          </p:nvPr>
        </p:nvSpPr>
        <p:spPr>
          <a:xfrm>
            <a:off x="6885412" y="1811869"/>
            <a:ext cx="2314327" cy="2167464"/>
          </a:xfrm>
        </p:spPr>
        <p:txBody>
          <a:bodyPr anchor="ctr">
            <a:normAutofit/>
          </a:bodyPr>
          <a:lstStyle>
            <a:lvl1pPr algn="ctr">
              <a:defRPr sz="900">
                <a:solidFill>
                  <a:schemeClr val="tx2"/>
                </a:solidFill>
              </a:defRPr>
            </a:lvl1pPr>
          </a:lstStyle>
          <a:p>
            <a:endParaRPr lang="en-US"/>
          </a:p>
        </p:txBody>
      </p:sp>
      <p:sp>
        <p:nvSpPr>
          <p:cNvPr id="38" name="Picture Placeholder 2"/>
          <p:cNvSpPr>
            <a:spLocks noGrp="1"/>
          </p:cNvSpPr>
          <p:nvPr>
            <p:ph type="pic" sz="quarter" idx="19"/>
          </p:nvPr>
        </p:nvSpPr>
        <p:spPr>
          <a:xfrm>
            <a:off x="-57568" y="3979333"/>
            <a:ext cx="2314327" cy="2167464"/>
          </a:xfrm>
        </p:spPr>
        <p:txBody>
          <a:bodyPr anchor="ctr">
            <a:normAutofit/>
          </a:bodyPr>
          <a:lstStyle>
            <a:lvl1pPr algn="ctr">
              <a:defRPr sz="900">
                <a:solidFill>
                  <a:schemeClr val="tx2"/>
                </a:solidFill>
              </a:defRPr>
            </a:lvl1pPr>
          </a:lstStyle>
          <a:p>
            <a:endParaRPr lang="en-US"/>
          </a:p>
        </p:txBody>
      </p:sp>
      <p:sp>
        <p:nvSpPr>
          <p:cNvPr id="39" name="Picture Placeholder 2"/>
          <p:cNvSpPr>
            <a:spLocks noGrp="1"/>
          </p:cNvSpPr>
          <p:nvPr>
            <p:ph type="pic" sz="quarter" idx="20"/>
          </p:nvPr>
        </p:nvSpPr>
        <p:spPr>
          <a:xfrm>
            <a:off x="2256759" y="3979333"/>
            <a:ext cx="2314327" cy="2167464"/>
          </a:xfrm>
        </p:spPr>
        <p:txBody>
          <a:bodyPr anchor="ctr">
            <a:normAutofit/>
          </a:bodyPr>
          <a:lstStyle>
            <a:lvl1pPr algn="ctr">
              <a:defRPr sz="900">
                <a:solidFill>
                  <a:schemeClr val="tx2"/>
                </a:solidFill>
              </a:defRPr>
            </a:lvl1pPr>
          </a:lstStyle>
          <a:p>
            <a:endParaRPr lang="en-US"/>
          </a:p>
        </p:txBody>
      </p:sp>
      <p:sp>
        <p:nvSpPr>
          <p:cNvPr id="40" name="Picture Placeholder 2"/>
          <p:cNvSpPr>
            <a:spLocks noGrp="1"/>
          </p:cNvSpPr>
          <p:nvPr>
            <p:ph type="pic" sz="quarter" idx="21"/>
          </p:nvPr>
        </p:nvSpPr>
        <p:spPr>
          <a:xfrm>
            <a:off x="4571085" y="3979333"/>
            <a:ext cx="2314327" cy="2167464"/>
          </a:xfrm>
        </p:spPr>
        <p:txBody>
          <a:bodyPr anchor="ctr">
            <a:normAutofit/>
          </a:bodyPr>
          <a:lstStyle>
            <a:lvl1pPr algn="ctr">
              <a:defRPr sz="900">
                <a:solidFill>
                  <a:schemeClr val="tx2"/>
                </a:solidFill>
              </a:defRPr>
            </a:lvl1pPr>
          </a:lstStyle>
          <a:p>
            <a:endParaRPr lang="en-US"/>
          </a:p>
        </p:txBody>
      </p:sp>
      <p:sp>
        <p:nvSpPr>
          <p:cNvPr id="41" name="Picture Placeholder 2"/>
          <p:cNvSpPr>
            <a:spLocks noGrp="1"/>
          </p:cNvSpPr>
          <p:nvPr>
            <p:ph type="pic" sz="quarter" idx="22"/>
          </p:nvPr>
        </p:nvSpPr>
        <p:spPr>
          <a:xfrm>
            <a:off x="6885412" y="3979333"/>
            <a:ext cx="2314327" cy="2167464"/>
          </a:xfrm>
        </p:spPr>
        <p:txBody>
          <a:bodyPr anchor="ctr">
            <a:normAutofit/>
          </a:bodyPr>
          <a:lstStyle>
            <a:lvl1pPr algn="ctr">
              <a:defRPr sz="900">
                <a:solidFill>
                  <a:schemeClr val="tx2"/>
                </a:solidFill>
              </a:defRPr>
            </a:lvl1pPr>
          </a:lstStyle>
          <a:p>
            <a:endParaRPr lang="en-US"/>
          </a:p>
        </p:txBody>
      </p:sp>
      <p:sp>
        <p:nvSpPr>
          <p:cNvPr id="21"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2"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08192763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ortfolio 6">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0" name="Picture Placeholder 2"/>
          <p:cNvSpPr>
            <a:spLocks noGrp="1"/>
          </p:cNvSpPr>
          <p:nvPr>
            <p:ph type="pic" sz="quarter" idx="15"/>
          </p:nvPr>
        </p:nvSpPr>
        <p:spPr>
          <a:xfrm>
            <a:off x="-57569" y="1811869"/>
            <a:ext cx="4628654" cy="4334928"/>
          </a:xfrm>
        </p:spPr>
        <p:txBody>
          <a:bodyPr anchor="ctr">
            <a:normAutofit/>
          </a:bodyPr>
          <a:lstStyle>
            <a:lvl1pPr algn="ctr">
              <a:defRPr sz="900">
                <a:solidFill>
                  <a:schemeClr val="tx2"/>
                </a:solidFill>
              </a:defRPr>
            </a:lvl1pPr>
          </a:lstStyle>
          <a:p>
            <a:endParaRPr lang="en-US"/>
          </a:p>
        </p:txBody>
      </p:sp>
      <p:sp>
        <p:nvSpPr>
          <p:cNvPr id="37" name="Picture Placeholder 2"/>
          <p:cNvSpPr>
            <a:spLocks noGrp="1"/>
          </p:cNvSpPr>
          <p:nvPr>
            <p:ph type="pic" sz="quarter" idx="18"/>
          </p:nvPr>
        </p:nvSpPr>
        <p:spPr>
          <a:xfrm>
            <a:off x="6885412" y="1811869"/>
            <a:ext cx="2314327" cy="2167464"/>
          </a:xfrm>
        </p:spPr>
        <p:txBody>
          <a:bodyPr anchor="ctr">
            <a:normAutofit/>
          </a:bodyPr>
          <a:lstStyle>
            <a:lvl1pPr algn="ctr">
              <a:defRPr sz="900">
                <a:solidFill>
                  <a:schemeClr val="tx2"/>
                </a:solidFill>
              </a:defRPr>
            </a:lvl1pPr>
          </a:lstStyle>
          <a:p>
            <a:endParaRPr lang="en-US"/>
          </a:p>
        </p:txBody>
      </p:sp>
      <p:sp>
        <p:nvSpPr>
          <p:cNvPr id="40" name="Picture Placeholder 2"/>
          <p:cNvSpPr>
            <a:spLocks noGrp="1"/>
          </p:cNvSpPr>
          <p:nvPr>
            <p:ph type="pic" sz="quarter" idx="21"/>
          </p:nvPr>
        </p:nvSpPr>
        <p:spPr>
          <a:xfrm>
            <a:off x="4571085" y="3979333"/>
            <a:ext cx="2314327" cy="2167464"/>
          </a:xfrm>
        </p:spPr>
        <p:txBody>
          <a:bodyPr anchor="ctr">
            <a:normAutofit/>
          </a:bodyPr>
          <a:lstStyle>
            <a:lvl1pPr algn="ctr">
              <a:defRPr sz="900">
                <a:solidFill>
                  <a:schemeClr val="tx2"/>
                </a:solidFill>
              </a:defRPr>
            </a:lvl1pPr>
          </a:lstStyle>
          <a:p>
            <a:endParaRPr lang="en-US"/>
          </a:p>
        </p:txBody>
      </p:sp>
      <p:sp>
        <p:nvSpPr>
          <p:cNvPr id="41" name="Picture Placeholder 2"/>
          <p:cNvSpPr>
            <a:spLocks noGrp="1"/>
          </p:cNvSpPr>
          <p:nvPr>
            <p:ph type="pic" sz="quarter" idx="22"/>
          </p:nvPr>
        </p:nvSpPr>
        <p:spPr>
          <a:xfrm>
            <a:off x="6885412" y="3979333"/>
            <a:ext cx="2314327" cy="2167464"/>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48814280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20"/>
          </p:nvPr>
        </p:nvSpPr>
        <p:spPr>
          <a:xfrm>
            <a:off x="6086317" y="1811869"/>
            <a:ext cx="2532116" cy="2930252"/>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21"/>
          </p:nvPr>
        </p:nvSpPr>
        <p:spPr>
          <a:xfrm>
            <a:off x="535018" y="1811869"/>
            <a:ext cx="2532116" cy="2930252"/>
          </a:xfrm>
        </p:spPr>
        <p:txBody>
          <a:bodyPr anchor="ctr">
            <a:normAutofit/>
          </a:bodyPr>
          <a:lstStyle>
            <a:lvl1pPr algn="ctr">
              <a:defRPr sz="900">
                <a:solidFill>
                  <a:schemeClr val="tx2"/>
                </a:solidFill>
              </a:defRPr>
            </a:lvl1pPr>
          </a:lstStyle>
          <a:p>
            <a:endParaRPr lang="en-US"/>
          </a:p>
        </p:txBody>
      </p:sp>
      <p:sp>
        <p:nvSpPr>
          <p:cNvPr id="22" name="Picture Placeholder 2"/>
          <p:cNvSpPr>
            <a:spLocks noGrp="1"/>
          </p:cNvSpPr>
          <p:nvPr>
            <p:ph type="pic" sz="quarter" idx="22"/>
          </p:nvPr>
        </p:nvSpPr>
        <p:spPr>
          <a:xfrm>
            <a:off x="3310667" y="1811869"/>
            <a:ext cx="2532116" cy="2930252"/>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64488094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35019" y="2008911"/>
            <a:ext cx="1833384" cy="3940844"/>
          </a:xfrm>
        </p:spPr>
        <p:txBody>
          <a:bodyPr anchor="ctr">
            <a:normAutofit/>
          </a:bodyPr>
          <a:lstStyle>
            <a:lvl1pPr algn="ctr">
              <a:defRPr sz="900">
                <a:solidFill>
                  <a:schemeClr val="tx2"/>
                </a:solidFill>
              </a:defRPr>
            </a:lvl1pPr>
          </a:lstStyle>
          <a:p>
            <a:endParaRPr lang="en-US"/>
          </a:p>
        </p:txBody>
      </p:sp>
      <p:sp>
        <p:nvSpPr>
          <p:cNvPr id="33" name="Picture Placeholder 2"/>
          <p:cNvSpPr>
            <a:spLocks noGrp="1"/>
          </p:cNvSpPr>
          <p:nvPr>
            <p:ph type="pic" sz="quarter" idx="22"/>
          </p:nvPr>
        </p:nvSpPr>
        <p:spPr>
          <a:xfrm>
            <a:off x="6786041" y="2008911"/>
            <a:ext cx="1833384" cy="3940844"/>
          </a:xfrm>
        </p:spPr>
        <p:txBody>
          <a:bodyPr anchor="ctr">
            <a:normAutofit/>
          </a:bodyPr>
          <a:lstStyle>
            <a:lvl1pPr algn="ctr">
              <a:defRPr sz="900">
                <a:solidFill>
                  <a:schemeClr val="tx2"/>
                </a:solidFill>
              </a:defRPr>
            </a:lvl1pPr>
          </a:lstStyle>
          <a:p>
            <a:endParaRPr lang="en-US"/>
          </a:p>
        </p:txBody>
      </p:sp>
      <p:sp>
        <p:nvSpPr>
          <p:cNvPr id="34" name="Picture Placeholder 2"/>
          <p:cNvSpPr>
            <a:spLocks noGrp="1"/>
          </p:cNvSpPr>
          <p:nvPr>
            <p:ph type="pic" sz="quarter" idx="23"/>
          </p:nvPr>
        </p:nvSpPr>
        <p:spPr>
          <a:xfrm>
            <a:off x="4702367" y="2008911"/>
            <a:ext cx="1833384" cy="3940844"/>
          </a:xfrm>
        </p:spPr>
        <p:txBody>
          <a:bodyPr anchor="ctr">
            <a:normAutofit/>
          </a:bodyPr>
          <a:lstStyle>
            <a:lvl1pPr algn="ctr">
              <a:defRPr sz="900">
                <a:solidFill>
                  <a:schemeClr val="tx2"/>
                </a:solidFill>
              </a:defRPr>
            </a:lvl1pPr>
          </a:lstStyle>
          <a:p>
            <a:endParaRPr lang="en-US"/>
          </a:p>
        </p:txBody>
      </p:sp>
      <p:sp>
        <p:nvSpPr>
          <p:cNvPr id="35" name="Picture Placeholder 2"/>
          <p:cNvSpPr>
            <a:spLocks noGrp="1"/>
          </p:cNvSpPr>
          <p:nvPr>
            <p:ph type="pic" sz="quarter" idx="24"/>
          </p:nvPr>
        </p:nvSpPr>
        <p:spPr>
          <a:xfrm>
            <a:off x="2618693" y="2008911"/>
            <a:ext cx="1833384" cy="3940844"/>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98939472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ortfolio 9">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35018" y="1811869"/>
            <a:ext cx="2590955" cy="2058382"/>
          </a:xfrm>
        </p:spPr>
        <p:txBody>
          <a:bodyPr anchor="ctr">
            <a:normAutofit/>
          </a:bodyPr>
          <a:lstStyle>
            <a:lvl1pPr algn="ctr">
              <a:defRPr sz="900">
                <a:solidFill>
                  <a:schemeClr val="tx2"/>
                </a:solidFill>
              </a:defRPr>
            </a:lvl1pPr>
          </a:lstStyle>
          <a:p>
            <a:endParaRPr lang="en-US"/>
          </a:p>
        </p:txBody>
      </p:sp>
      <p:sp>
        <p:nvSpPr>
          <p:cNvPr id="27" name="Picture Placeholder 2"/>
          <p:cNvSpPr>
            <a:spLocks noGrp="1"/>
          </p:cNvSpPr>
          <p:nvPr>
            <p:ph type="pic" sz="quarter" idx="22"/>
          </p:nvPr>
        </p:nvSpPr>
        <p:spPr>
          <a:xfrm>
            <a:off x="6028470" y="1811869"/>
            <a:ext cx="2590955" cy="2058382"/>
          </a:xfrm>
        </p:spPr>
        <p:txBody>
          <a:bodyPr anchor="ctr">
            <a:normAutofit/>
          </a:bodyPr>
          <a:lstStyle>
            <a:lvl1pPr algn="ctr">
              <a:defRPr sz="900">
                <a:solidFill>
                  <a:schemeClr val="tx2"/>
                </a:solidFill>
              </a:defRPr>
            </a:lvl1pPr>
          </a:lstStyle>
          <a:p>
            <a:endParaRPr lang="en-US"/>
          </a:p>
        </p:txBody>
      </p:sp>
      <p:sp>
        <p:nvSpPr>
          <p:cNvPr id="28" name="Picture Placeholder 2"/>
          <p:cNvSpPr>
            <a:spLocks noGrp="1"/>
          </p:cNvSpPr>
          <p:nvPr>
            <p:ph type="pic" sz="quarter" idx="23"/>
          </p:nvPr>
        </p:nvSpPr>
        <p:spPr>
          <a:xfrm>
            <a:off x="3281743" y="1811869"/>
            <a:ext cx="2590955" cy="2058382"/>
          </a:xfrm>
        </p:spPr>
        <p:txBody>
          <a:bodyPr anchor="ctr">
            <a:normAutofit/>
          </a:bodyPr>
          <a:lstStyle>
            <a:lvl1pPr algn="ctr">
              <a:defRPr sz="900">
                <a:solidFill>
                  <a:schemeClr val="tx2"/>
                </a:solidFill>
              </a:defRPr>
            </a:lvl1pPr>
          </a:lstStyle>
          <a:p>
            <a:endParaRPr lang="en-US"/>
          </a:p>
        </p:txBody>
      </p:sp>
      <p:sp>
        <p:nvSpPr>
          <p:cNvPr id="29" name="Picture Placeholder 2"/>
          <p:cNvSpPr>
            <a:spLocks noGrp="1"/>
          </p:cNvSpPr>
          <p:nvPr>
            <p:ph type="pic" sz="quarter" idx="24"/>
          </p:nvPr>
        </p:nvSpPr>
        <p:spPr>
          <a:xfrm>
            <a:off x="535018" y="4087236"/>
            <a:ext cx="2590955" cy="2058382"/>
          </a:xfrm>
        </p:spPr>
        <p:txBody>
          <a:bodyPr anchor="ctr">
            <a:normAutofit/>
          </a:bodyPr>
          <a:lstStyle>
            <a:lvl1pPr algn="ctr">
              <a:defRPr sz="900">
                <a:solidFill>
                  <a:schemeClr val="tx2"/>
                </a:solidFill>
              </a:defRPr>
            </a:lvl1pPr>
          </a:lstStyle>
          <a:p>
            <a:endParaRPr lang="en-US"/>
          </a:p>
        </p:txBody>
      </p:sp>
      <p:sp>
        <p:nvSpPr>
          <p:cNvPr id="30" name="Picture Placeholder 2"/>
          <p:cNvSpPr>
            <a:spLocks noGrp="1"/>
          </p:cNvSpPr>
          <p:nvPr>
            <p:ph type="pic" sz="quarter" idx="25"/>
          </p:nvPr>
        </p:nvSpPr>
        <p:spPr>
          <a:xfrm>
            <a:off x="6028470" y="4087236"/>
            <a:ext cx="2590955" cy="2058382"/>
          </a:xfrm>
        </p:spPr>
        <p:txBody>
          <a:bodyPr anchor="ctr">
            <a:normAutofit/>
          </a:bodyPr>
          <a:lstStyle>
            <a:lvl1pPr algn="ctr">
              <a:defRPr sz="900">
                <a:solidFill>
                  <a:schemeClr val="tx2"/>
                </a:solidFill>
              </a:defRPr>
            </a:lvl1pPr>
          </a:lstStyle>
          <a:p>
            <a:endParaRPr lang="en-US"/>
          </a:p>
        </p:txBody>
      </p:sp>
      <p:sp>
        <p:nvSpPr>
          <p:cNvPr id="31" name="Picture Placeholder 2"/>
          <p:cNvSpPr>
            <a:spLocks noGrp="1"/>
          </p:cNvSpPr>
          <p:nvPr>
            <p:ph type="pic" sz="quarter" idx="26"/>
          </p:nvPr>
        </p:nvSpPr>
        <p:spPr>
          <a:xfrm>
            <a:off x="3281743" y="4087236"/>
            <a:ext cx="2590955" cy="2058382"/>
          </a:xfrm>
        </p:spPr>
        <p:txBody>
          <a:bodyPr anchor="ctr">
            <a:normAutofit/>
          </a:bodyPr>
          <a:lstStyle>
            <a:lvl1pPr algn="ctr">
              <a:defRPr sz="900">
                <a:solidFill>
                  <a:schemeClr val="tx2"/>
                </a:solidFill>
              </a:defRPr>
            </a:lvl1pPr>
          </a:lstStyle>
          <a:p>
            <a:endParaRPr lang="en-US"/>
          </a:p>
        </p:txBody>
      </p:sp>
      <p:sp>
        <p:nvSpPr>
          <p:cNvPr id="19"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53177938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ortfolio 10">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35018" y="1811868"/>
            <a:ext cx="1945028" cy="4333749"/>
          </a:xfrm>
        </p:spPr>
        <p:txBody>
          <a:bodyPr anchor="ctr">
            <a:normAutofit/>
          </a:bodyPr>
          <a:lstStyle>
            <a:lvl1pPr algn="ctr">
              <a:defRPr sz="900">
                <a:solidFill>
                  <a:schemeClr val="tx2"/>
                </a:solidFill>
              </a:defRPr>
            </a:lvl1pPr>
          </a:lstStyle>
          <a:p>
            <a:endParaRPr lang="en-US"/>
          </a:p>
        </p:txBody>
      </p:sp>
      <p:sp>
        <p:nvSpPr>
          <p:cNvPr id="27" name="Picture Placeholder 2"/>
          <p:cNvSpPr>
            <a:spLocks noGrp="1"/>
          </p:cNvSpPr>
          <p:nvPr>
            <p:ph type="pic" sz="quarter" idx="22"/>
          </p:nvPr>
        </p:nvSpPr>
        <p:spPr>
          <a:xfrm>
            <a:off x="4570074" y="1811869"/>
            <a:ext cx="4049351" cy="2972782"/>
          </a:xfrm>
        </p:spPr>
        <p:txBody>
          <a:bodyPr anchor="ctr">
            <a:normAutofit/>
          </a:bodyPr>
          <a:lstStyle>
            <a:lvl1pPr algn="ctr">
              <a:defRPr sz="900">
                <a:solidFill>
                  <a:schemeClr val="tx2"/>
                </a:solidFill>
              </a:defRPr>
            </a:lvl1pPr>
          </a:lstStyle>
          <a:p>
            <a:endParaRPr lang="en-US"/>
          </a:p>
        </p:txBody>
      </p:sp>
      <p:sp>
        <p:nvSpPr>
          <p:cNvPr id="19" name="Picture Placeholder 2"/>
          <p:cNvSpPr>
            <a:spLocks noGrp="1"/>
          </p:cNvSpPr>
          <p:nvPr>
            <p:ph type="pic" sz="quarter" idx="27"/>
          </p:nvPr>
        </p:nvSpPr>
        <p:spPr>
          <a:xfrm>
            <a:off x="2552545" y="1811868"/>
            <a:ext cx="1945028" cy="4333749"/>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70131518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ortfolio 1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35018" y="1811869"/>
            <a:ext cx="8083414" cy="2835308"/>
          </a:xfr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25"/>
          </p:nvPr>
        </p:nvSpPr>
        <p:spPr>
          <a:xfrm>
            <a:off x="535019" y="4718492"/>
            <a:ext cx="1203405" cy="1428304"/>
          </a:xfrm>
        </p:spPr>
        <p:txBody>
          <a:bodyPr anchor="ctr">
            <a:normAutofit/>
          </a:bodyPr>
          <a:lstStyle>
            <a:lvl1pPr algn="ctr">
              <a:defRPr sz="900">
                <a:solidFill>
                  <a:schemeClr val="tx2"/>
                </a:solidFill>
              </a:defRPr>
            </a:lvl1pPr>
          </a:lstStyle>
          <a:p>
            <a:endParaRPr lang="en-US"/>
          </a:p>
        </p:txBody>
      </p:sp>
      <p:sp>
        <p:nvSpPr>
          <p:cNvPr id="19" name="Picture Placeholder 2"/>
          <p:cNvSpPr>
            <a:spLocks noGrp="1"/>
          </p:cNvSpPr>
          <p:nvPr>
            <p:ph type="pic" sz="quarter" idx="26"/>
          </p:nvPr>
        </p:nvSpPr>
        <p:spPr>
          <a:xfrm>
            <a:off x="1794977" y="4718492"/>
            <a:ext cx="1203405" cy="1428304"/>
          </a:xfr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27"/>
          </p:nvPr>
        </p:nvSpPr>
        <p:spPr>
          <a:xfrm>
            <a:off x="3054935" y="4718492"/>
            <a:ext cx="1203405" cy="1428304"/>
          </a:xfrm>
        </p:spPr>
        <p:txBody>
          <a:bodyPr anchor="ctr">
            <a:normAutofit/>
          </a:bodyPr>
          <a:lstStyle>
            <a:lvl1pPr algn="ctr">
              <a:defRPr sz="900">
                <a:solidFill>
                  <a:schemeClr val="tx2"/>
                </a:solidFill>
              </a:defRPr>
            </a:lvl1pPr>
          </a:lstStyle>
          <a:p>
            <a:endParaRPr lang="en-US"/>
          </a:p>
        </p:txBody>
      </p:sp>
      <p:sp>
        <p:nvSpPr>
          <p:cNvPr id="22" name="Picture Placeholder 2"/>
          <p:cNvSpPr>
            <a:spLocks noGrp="1"/>
          </p:cNvSpPr>
          <p:nvPr>
            <p:ph type="pic" sz="quarter" idx="28"/>
          </p:nvPr>
        </p:nvSpPr>
        <p:spPr>
          <a:xfrm>
            <a:off x="4314893" y="4718492"/>
            <a:ext cx="1203405" cy="1428304"/>
          </a:xfrm>
        </p:spPr>
        <p:txBody>
          <a:bodyPr anchor="ctr">
            <a:normAutofit/>
          </a:bodyPr>
          <a:lstStyle>
            <a:lvl1pPr algn="ctr">
              <a:defRPr sz="900">
                <a:solidFill>
                  <a:schemeClr val="tx2"/>
                </a:solidFill>
              </a:defRPr>
            </a:lvl1pPr>
          </a:lstStyle>
          <a:p>
            <a:endParaRPr lang="en-US"/>
          </a:p>
        </p:txBody>
      </p:sp>
      <p:sp>
        <p:nvSpPr>
          <p:cNvPr id="23"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4"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43937788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sentaer">
    <p:spTree>
      <p:nvGrpSpPr>
        <p:cNvPr id="1" name=""/>
        <p:cNvGrpSpPr/>
        <p:nvPr/>
      </p:nvGrpSpPr>
      <p:grpSpPr>
        <a:xfrm>
          <a:off x="0" y="0"/>
          <a:ext cx="0" cy="0"/>
          <a:chOff x="0" y="0"/>
          <a:chExt cx="0" cy="0"/>
        </a:xfrm>
      </p:grpSpPr>
      <p:sp>
        <p:nvSpPr>
          <p:cNvPr id="2" name="Title 1"/>
          <p:cNvSpPr>
            <a:spLocks noGrp="1"/>
          </p:cNvSpPr>
          <p:nvPr>
            <p:ph type="ctrTitle"/>
          </p:nvPr>
        </p:nvSpPr>
        <p:spPr>
          <a:xfrm>
            <a:off x="535017" y="504514"/>
            <a:ext cx="8084408" cy="484015"/>
          </a:xfrm>
        </p:spPr>
        <p:txBody>
          <a:bodyPr anchor="ctr">
            <a:normAutofit/>
          </a:bodyPr>
          <a:lstStyle>
            <a:lvl1pPr algn="ctr">
              <a:defRPr sz="1875"/>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35017" y="1000886"/>
            <a:ext cx="8084408" cy="228557"/>
          </a:xfrm>
        </p:spPr>
        <p:txBody>
          <a:bodyPr>
            <a:normAutofit/>
          </a:bodyPr>
          <a:lstStyle>
            <a:lvl1pPr marL="0" indent="0" algn="ctr">
              <a:buNone/>
              <a:defRPr sz="825">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543699" y="1753510"/>
            <a:ext cx="2638414" cy="5116871"/>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29966229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ortfolio 1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3" name="Picture Placeholder 2"/>
          <p:cNvSpPr>
            <a:spLocks noGrp="1"/>
          </p:cNvSpPr>
          <p:nvPr>
            <p:ph type="pic" sz="quarter" idx="21"/>
          </p:nvPr>
        </p:nvSpPr>
        <p:spPr>
          <a:xfrm>
            <a:off x="535019" y="2727448"/>
            <a:ext cx="1833384" cy="2248590"/>
          </a:xfrm>
        </p:spPr>
        <p:txBody>
          <a:bodyPr anchor="ctr">
            <a:normAutofit/>
          </a:bodyPr>
          <a:lstStyle>
            <a:lvl1pPr algn="ctr">
              <a:defRPr sz="900">
                <a:solidFill>
                  <a:schemeClr val="tx2"/>
                </a:solidFill>
              </a:defRPr>
            </a:lvl1pPr>
          </a:lstStyle>
          <a:p>
            <a:endParaRPr lang="en-US"/>
          </a:p>
        </p:txBody>
      </p:sp>
      <p:sp>
        <p:nvSpPr>
          <p:cNvPr id="24" name="Picture Placeholder 2"/>
          <p:cNvSpPr>
            <a:spLocks noGrp="1"/>
          </p:cNvSpPr>
          <p:nvPr>
            <p:ph type="pic" sz="quarter" idx="22"/>
          </p:nvPr>
        </p:nvSpPr>
        <p:spPr>
          <a:xfrm>
            <a:off x="6786041" y="2727448"/>
            <a:ext cx="1833384" cy="2248590"/>
          </a:xfr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23"/>
          </p:nvPr>
        </p:nvSpPr>
        <p:spPr>
          <a:xfrm>
            <a:off x="4702367" y="2727448"/>
            <a:ext cx="1833384" cy="2248590"/>
          </a:xfrm>
        </p:spPr>
        <p:txBody>
          <a:bodyPr anchor="ctr">
            <a:normAutofit/>
          </a:bodyPr>
          <a:lstStyle>
            <a:lvl1pPr algn="ctr">
              <a:defRPr sz="900">
                <a:solidFill>
                  <a:schemeClr val="tx2"/>
                </a:solidFill>
              </a:defRPr>
            </a:lvl1pPr>
          </a:lstStyle>
          <a:p>
            <a:endParaRPr lang="en-US"/>
          </a:p>
        </p:txBody>
      </p:sp>
      <p:sp>
        <p:nvSpPr>
          <p:cNvPr id="26" name="Picture Placeholder 2"/>
          <p:cNvSpPr>
            <a:spLocks noGrp="1"/>
          </p:cNvSpPr>
          <p:nvPr>
            <p:ph type="pic" sz="quarter" idx="24"/>
          </p:nvPr>
        </p:nvSpPr>
        <p:spPr>
          <a:xfrm>
            <a:off x="2618693" y="2727448"/>
            <a:ext cx="1833384" cy="2248590"/>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80681101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ortfolio 14">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14"/>
          </p:nvPr>
        </p:nvSpPr>
        <p:spPr>
          <a:xfrm>
            <a:off x="546010" y="3074505"/>
            <a:ext cx="5141558" cy="251766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21659491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ortfolio 16">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15"/>
          </p:nvPr>
        </p:nvSpPr>
        <p:spPr>
          <a:xfrm>
            <a:off x="4521239" y="2357118"/>
            <a:ext cx="1277784" cy="1280024"/>
          </a:xfrm>
          <a:prstGeom prst="ellipse">
            <a:avLst/>
          </a:prstGeom>
        </p:spPr>
        <p:txBody>
          <a:bodyPr anchor="ctr">
            <a:normAutofit/>
          </a:bodyPr>
          <a:lstStyle>
            <a:lvl1pPr algn="ctr">
              <a:defRPr sz="900">
                <a:solidFill>
                  <a:schemeClr val="tx2"/>
                </a:solidFill>
              </a:defRPr>
            </a:lvl1pPr>
          </a:lstStyle>
          <a:p>
            <a:endParaRPr lang="en-US"/>
          </a:p>
        </p:txBody>
      </p:sp>
      <p:sp>
        <p:nvSpPr>
          <p:cNvPr id="22" name="Picture Placeholder 2"/>
          <p:cNvSpPr>
            <a:spLocks noGrp="1"/>
          </p:cNvSpPr>
          <p:nvPr>
            <p:ph type="pic" sz="quarter" idx="16"/>
          </p:nvPr>
        </p:nvSpPr>
        <p:spPr>
          <a:xfrm>
            <a:off x="5922140" y="2357118"/>
            <a:ext cx="1277784" cy="1280024"/>
          </a:xfrm>
          <a:prstGeom prst="ellipse">
            <a:avLst/>
          </a:prstGeom>
        </p:spPr>
        <p:txBody>
          <a:bodyPr anchor="ctr">
            <a:normAutofit/>
          </a:bodyPr>
          <a:lstStyle>
            <a:lvl1pPr algn="ctr">
              <a:defRPr sz="900">
                <a:solidFill>
                  <a:schemeClr val="tx2"/>
                </a:solidFill>
              </a:defRPr>
            </a:lvl1pPr>
          </a:lstStyle>
          <a:p>
            <a:endParaRPr lang="en-US"/>
          </a:p>
        </p:txBody>
      </p:sp>
      <p:sp>
        <p:nvSpPr>
          <p:cNvPr id="23" name="Picture Placeholder 2"/>
          <p:cNvSpPr>
            <a:spLocks noGrp="1"/>
          </p:cNvSpPr>
          <p:nvPr>
            <p:ph type="pic" sz="quarter" idx="17"/>
          </p:nvPr>
        </p:nvSpPr>
        <p:spPr>
          <a:xfrm>
            <a:off x="7340648" y="2357118"/>
            <a:ext cx="1277784" cy="1280024"/>
          </a:xfrm>
          <a:prstGeom prst="ellipse">
            <a:avLst/>
          </a:prstGeo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14"/>
          </p:nvPr>
        </p:nvSpPr>
        <p:spPr>
          <a:xfrm>
            <a:off x="-2008194" y="2314048"/>
            <a:ext cx="6289790" cy="3079913"/>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32873688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solated Photos-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0" y="1176251"/>
            <a:ext cx="5959602" cy="4505498"/>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4251960" y="2151888"/>
            <a:ext cx="2482596" cy="4828032"/>
          </a:xfrm>
        </p:spPr>
        <p:txBody>
          <a:bodyPr anchor="ctr">
            <a:normAutofit/>
          </a:bodyPr>
          <a:lstStyle>
            <a:lvl1pPr algn="ctr">
              <a:defRPr sz="900">
                <a:solidFill>
                  <a:schemeClr val="tx2"/>
                </a:solidFill>
              </a:defRPr>
            </a:lvl1pPr>
          </a:lstStyle>
          <a:p>
            <a:endParaRPr lang="en-US"/>
          </a:p>
        </p:txBody>
      </p:sp>
      <p:sp>
        <p:nvSpPr>
          <p:cNvPr id="11" name="Footer Placeholder 16"/>
          <p:cNvSpPr>
            <a:spLocks noGrp="1"/>
          </p:cNvSpPr>
          <p:nvPr>
            <p:ph type="ftr" sz="quarter" idx="14"/>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99929312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solated Photos-2">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0" y="0"/>
            <a:ext cx="9144000" cy="4352544"/>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0" y="118872"/>
            <a:ext cx="3044952" cy="4233672"/>
          </a:xfrm>
        </p:spPr>
        <p:txBody>
          <a:bodyPr anchor="ctr">
            <a:normAutofit/>
          </a:bodyPr>
          <a:lstStyle>
            <a:lvl1pPr algn="ctr">
              <a:defRPr sz="900">
                <a:solidFill>
                  <a:schemeClr val="tx2"/>
                </a:solidFill>
              </a:defRPr>
            </a:lvl1pPr>
          </a:lstStyle>
          <a:p>
            <a:endParaRPr lang="en-US"/>
          </a:p>
        </p:txBody>
      </p:sp>
      <p:sp>
        <p:nvSpPr>
          <p:cNvPr id="11" name="Footer Placeholder 16"/>
          <p:cNvSpPr>
            <a:spLocks noGrp="1"/>
          </p:cNvSpPr>
          <p:nvPr>
            <p:ph type="ftr" sz="quarter" idx="14"/>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90032969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solated Photos-3">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5397246" y="1170432"/>
            <a:ext cx="2907793" cy="5687568"/>
          </a:xfrm>
        </p:spPr>
        <p:txBody>
          <a:bodyPr anchor="ctr">
            <a:normAutofit/>
          </a:bodyPr>
          <a:lstStyle>
            <a:lvl1pPr algn="ctr">
              <a:defRPr sz="900">
                <a:solidFill>
                  <a:schemeClr val="tx2"/>
                </a:solidFill>
              </a:defRPr>
            </a:lvl1pPr>
          </a:lstStyle>
          <a:p>
            <a:endParaRPr lang="en-US"/>
          </a:p>
        </p:txBody>
      </p:sp>
      <p:sp>
        <p:nvSpPr>
          <p:cNvPr id="11"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8412031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solated Photos-4">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207008" y="-12191"/>
            <a:ext cx="9914416" cy="6879336"/>
          </a:xfrm>
          <a:prstGeom prst="parallelogram">
            <a:avLst>
              <a:gd name="adj" fmla="val 91376"/>
            </a:avLst>
          </a:prstGeo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5294377" y="438912"/>
            <a:ext cx="3010662" cy="6419088"/>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74385724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solated Photos-5">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1" y="1874520"/>
            <a:ext cx="9143999" cy="3813048"/>
          </a:xfrm>
        </p:spPr>
        <p:txBody>
          <a:bodyPr anchor="ctr">
            <a:normAutofit/>
          </a:bodyPr>
          <a:lstStyle>
            <a:lvl1pPr algn="ctr">
              <a:defRPr sz="900">
                <a:solidFill>
                  <a:schemeClr val="tx2"/>
                </a:solidFill>
              </a:defRPr>
            </a:lvl1pPr>
          </a:lstStyle>
          <a:p>
            <a:endParaRPr lang="en-US"/>
          </a:p>
        </p:txBody>
      </p:sp>
      <p:sp>
        <p:nvSpPr>
          <p:cNvPr id="17" name="Picture Placeholder 2"/>
          <p:cNvSpPr>
            <a:spLocks noGrp="1"/>
          </p:cNvSpPr>
          <p:nvPr>
            <p:ph type="pic" sz="quarter" idx="13"/>
          </p:nvPr>
        </p:nvSpPr>
        <p:spPr>
          <a:xfrm>
            <a:off x="0" y="0"/>
            <a:ext cx="3528061" cy="5687568"/>
          </a:xfrm>
        </p:spPr>
        <p:txBody>
          <a:bodyPr anchor="ctr">
            <a:normAutofit/>
          </a:bodyPr>
          <a:lstStyle>
            <a:lvl1pPr algn="ctr">
              <a:defRPr sz="900">
                <a:solidFill>
                  <a:schemeClr val="tx2"/>
                </a:solidFill>
              </a:defRPr>
            </a:lvl1pPr>
          </a:lstStyle>
          <a:p>
            <a:endParaRPr lang="en-US"/>
          </a:p>
        </p:txBody>
      </p:sp>
      <p:sp>
        <p:nvSpPr>
          <p:cNvPr id="11" name="Footer Placeholder 16"/>
          <p:cNvSpPr>
            <a:spLocks noGrp="1"/>
          </p:cNvSpPr>
          <p:nvPr>
            <p:ph type="ftr" sz="quarter" idx="14"/>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358079044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solated Photos-6">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2834641" y="0"/>
            <a:ext cx="6309359" cy="6858000"/>
          </a:xfrm>
        </p:spPr>
        <p:txBody>
          <a:bodyPr anchor="ctr">
            <a:normAutofit/>
          </a:bodyPr>
          <a:lstStyle>
            <a:lvl1pPr algn="ctr">
              <a:defRPr sz="900">
                <a:solidFill>
                  <a:schemeClr val="tx2"/>
                </a:solidFill>
              </a:defRPr>
            </a:lvl1pPr>
          </a:lstStyle>
          <a:p>
            <a:endParaRPr lang="en-US"/>
          </a:p>
        </p:txBody>
      </p:sp>
      <p:sp>
        <p:nvSpPr>
          <p:cNvPr id="11" name="Picture Placeholder 2"/>
          <p:cNvSpPr>
            <a:spLocks noGrp="1"/>
          </p:cNvSpPr>
          <p:nvPr>
            <p:ph type="pic" sz="quarter" idx="13"/>
          </p:nvPr>
        </p:nvSpPr>
        <p:spPr>
          <a:xfrm>
            <a:off x="1116330" y="508000"/>
            <a:ext cx="3451861" cy="635000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42688012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solated Photos-7">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1" name="Picture Placeholder 2"/>
          <p:cNvSpPr>
            <a:spLocks noGrp="1"/>
          </p:cNvSpPr>
          <p:nvPr>
            <p:ph type="pic" sz="quarter" idx="13"/>
          </p:nvPr>
        </p:nvSpPr>
        <p:spPr>
          <a:xfrm>
            <a:off x="1455419" y="0"/>
            <a:ext cx="2819402" cy="6858000"/>
          </a:xfrm>
        </p:spPr>
        <p:txBody>
          <a:bodyPr anchor="ctr">
            <a:normAutofit/>
          </a:bodyPr>
          <a:lstStyle>
            <a:lvl1pPr algn="ctr">
              <a:defRPr sz="900">
                <a:solidFill>
                  <a:schemeClr val="tx2"/>
                </a:solidFill>
              </a:defRPr>
            </a:lvl1pPr>
          </a:lstStyle>
          <a:p>
            <a:endParaRPr lang="en-US"/>
          </a:p>
        </p:txBody>
      </p:sp>
      <p:sp>
        <p:nvSpPr>
          <p:cNvPr id="17" name="Picture Placeholder 2"/>
          <p:cNvSpPr>
            <a:spLocks noGrp="1"/>
          </p:cNvSpPr>
          <p:nvPr>
            <p:ph type="pic" sz="quarter" idx="14"/>
          </p:nvPr>
        </p:nvSpPr>
        <p:spPr>
          <a:xfrm>
            <a:off x="1615438" y="1290320"/>
            <a:ext cx="2499362" cy="556768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04368143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esenter Message 2">
    <p:spTree>
      <p:nvGrpSpPr>
        <p:cNvPr id="1" name=""/>
        <p:cNvGrpSpPr/>
        <p:nvPr/>
      </p:nvGrpSpPr>
      <p:grpSpPr>
        <a:xfrm>
          <a:off x="0" y="0"/>
          <a:ext cx="0" cy="0"/>
          <a:chOff x="0" y="0"/>
          <a:chExt cx="0" cy="0"/>
        </a:xfrm>
      </p:grpSpPr>
      <p:sp>
        <p:nvSpPr>
          <p:cNvPr id="19" name="Picture Placeholder 2"/>
          <p:cNvSpPr>
            <a:spLocks noGrp="1"/>
          </p:cNvSpPr>
          <p:nvPr>
            <p:ph type="pic" sz="quarter" idx="14"/>
          </p:nvPr>
        </p:nvSpPr>
        <p:spPr>
          <a:xfrm>
            <a:off x="-1" y="1"/>
            <a:ext cx="9144001" cy="2928395"/>
          </a:xfrm>
        </p:spPr>
        <p:txBody>
          <a:bodyPr anchor="ctr">
            <a:normAutofit/>
          </a:bodyPr>
          <a:lstStyle>
            <a:lvl1pPr algn="ctr">
              <a:defRPr sz="900">
                <a:solidFill>
                  <a:schemeClr val="tx2"/>
                </a:solidFill>
              </a:defRPr>
            </a:lvl1pPr>
          </a:lstStyle>
          <a:p>
            <a:endParaRPr lang="en-US"/>
          </a:p>
        </p:txBody>
      </p:sp>
      <p:sp>
        <p:nvSpPr>
          <p:cNvPr id="2" name="Title 1"/>
          <p:cNvSpPr>
            <a:spLocks noGrp="1"/>
          </p:cNvSpPr>
          <p:nvPr>
            <p:ph type="ctrTitle"/>
          </p:nvPr>
        </p:nvSpPr>
        <p:spPr>
          <a:xfrm>
            <a:off x="535017" y="504514"/>
            <a:ext cx="8084408" cy="484015"/>
          </a:xfrm>
        </p:spPr>
        <p:txBody>
          <a:bodyPr anchor="ctr">
            <a:normAutofit/>
          </a:bodyPr>
          <a:lstStyle>
            <a:lvl1pPr algn="ctr">
              <a:defRPr sz="1875"/>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35017" y="1000886"/>
            <a:ext cx="8084408" cy="228557"/>
          </a:xfrm>
        </p:spPr>
        <p:txBody>
          <a:bodyPr>
            <a:normAutofit/>
          </a:bodyPr>
          <a:lstStyle>
            <a:lvl1pPr marL="0" indent="0" algn="ctr">
              <a:buNone/>
              <a:defRPr sz="825">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dirty="0" err="1" smtClean="0"/>
              <a:t>www.yourcompany.com</a:t>
            </a:r>
            <a:endParaRPr lang="en-US" dirty="0"/>
          </a:p>
        </p:txBody>
      </p:sp>
      <p:sp>
        <p:nvSpPr>
          <p:cNvPr id="14" name="Picture Placeholder 2"/>
          <p:cNvSpPr>
            <a:spLocks noGrp="1"/>
          </p:cNvSpPr>
          <p:nvPr>
            <p:ph type="pic" sz="quarter" idx="10"/>
          </p:nvPr>
        </p:nvSpPr>
        <p:spPr>
          <a:xfrm>
            <a:off x="3967356" y="2126494"/>
            <a:ext cx="1237092" cy="1239260"/>
          </a:xfrm>
          <a:prstGeom prst="ellipse">
            <a:avLst/>
          </a:pr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6935155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Isolated Photos-8">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1" name="Picture Placeholder 2"/>
          <p:cNvSpPr>
            <a:spLocks noGrp="1"/>
          </p:cNvSpPr>
          <p:nvPr>
            <p:ph type="pic" sz="quarter" idx="13"/>
          </p:nvPr>
        </p:nvSpPr>
        <p:spPr>
          <a:xfrm>
            <a:off x="-15240" y="2779776"/>
            <a:ext cx="9166859" cy="3304032"/>
          </a:xfrm>
        </p:spPr>
        <p:txBody>
          <a:bodyPr anchor="ctr">
            <a:normAutofit/>
          </a:bodyPr>
          <a:lstStyle>
            <a:lvl1pPr algn="ctr">
              <a:defRPr sz="900">
                <a:solidFill>
                  <a:schemeClr val="tx2"/>
                </a:solidFill>
              </a:defRPr>
            </a:lvl1pPr>
          </a:lstStyle>
          <a:p>
            <a:endParaRPr lang="en-US"/>
          </a:p>
        </p:txBody>
      </p:sp>
      <p:sp>
        <p:nvSpPr>
          <p:cNvPr id="14" name="Picture Placeholder 2"/>
          <p:cNvSpPr>
            <a:spLocks noGrp="1"/>
          </p:cNvSpPr>
          <p:nvPr>
            <p:ph type="pic" sz="quarter" idx="14"/>
          </p:nvPr>
        </p:nvSpPr>
        <p:spPr>
          <a:xfrm>
            <a:off x="4460316" y="487680"/>
            <a:ext cx="4691305" cy="5596128"/>
          </a:xfrm>
        </p:spPr>
        <p:txBody>
          <a:bodyPr anchor="ctr">
            <a:normAutofit/>
          </a:bodyPr>
          <a:lstStyle>
            <a:lvl1pPr algn="ctr">
              <a:defRPr sz="900">
                <a:solidFill>
                  <a:schemeClr val="tx2"/>
                </a:solidFill>
              </a:defRPr>
            </a:lvl1pPr>
          </a:lstStyle>
          <a:p>
            <a:endParaRPr lang="en-US"/>
          </a:p>
        </p:txBody>
      </p:sp>
      <p:sp>
        <p:nvSpPr>
          <p:cNvPr id="17" name="Footer Placeholder 16"/>
          <p:cNvSpPr>
            <a:spLocks noGrp="1"/>
          </p:cNvSpPr>
          <p:nvPr>
            <p:ph type="ftr" sz="quarter" idx="15"/>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30225049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Isolated Vector People 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0" y="950976"/>
            <a:ext cx="5959602" cy="4956048"/>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1" name="Footer Placeholder 16"/>
          <p:cNvSpPr>
            <a:spLocks noGrp="1"/>
          </p:cNvSpPr>
          <p:nvPr>
            <p:ph type="ftr" sz="quarter" idx="14"/>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228599462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solated Vector People 2">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4" name="Picture Placeholder 2"/>
          <p:cNvSpPr>
            <a:spLocks noGrp="1"/>
          </p:cNvSpPr>
          <p:nvPr>
            <p:ph type="pic" sz="quarter" idx="10"/>
          </p:nvPr>
        </p:nvSpPr>
        <p:spPr>
          <a:xfrm>
            <a:off x="1" y="1874520"/>
            <a:ext cx="9143999" cy="3813048"/>
          </a:xfrm>
        </p:spPr>
        <p:txBody>
          <a:bodyPr anchor="ctr">
            <a:normAutofit/>
          </a:bodyPr>
          <a:lstStyle>
            <a:lvl1pPr algn="ctr">
              <a:defRPr sz="900">
                <a:solidFill>
                  <a:schemeClr val="tx2"/>
                </a:solidFill>
              </a:defRPr>
            </a:lvl1pPr>
          </a:lstStyle>
          <a:p>
            <a:endParaRPr lang="en-US"/>
          </a:p>
        </p:txBody>
      </p:sp>
      <p:sp>
        <p:nvSpPr>
          <p:cNvPr id="11" name="Footer Placeholder 16"/>
          <p:cNvSpPr>
            <a:spLocks noGrp="1"/>
          </p:cNvSpPr>
          <p:nvPr>
            <p:ph type="ftr" sz="quarter" idx="14"/>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191606834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solated Vector People 3">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2834641" y="0"/>
            <a:ext cx="6309359" cy="685800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28108841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solated Vector People 4">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1" name="Picture Placeholder 2"/>
          <p:cNvSpPr>
            <a:spLocks noGrp="1"/>
          </p:cNvSpPr>
          <p:nvPr>
            <p:ph type="pic" sz="quarter" idx="13"/>
          </p:nvPr>
        </p:nvSpPr>
        <p:spPr>
          <a:xfrm>
            <a:off x="1455419" y="0"/>
            <a:ext cx="2819402" cy="685800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8994648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solated Vector People 5">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1" name="Picture Placeholder 2"/>
          <p:cNvSpPr>
            <a:spLocks noGrp="1"/>
          </p:cNvSpPr>
          <p:nvPr>
            <p:ph type="pic" sz="quarter" idx="13"/>
          </p:nvPr>
        </p:nvSpPr>
        <p:spPr>
          <a:xfrm>
            <a:off x="-15240" y="2560320"/>
            <a:ext cx="9166859" cy="3769360"/>
          </a:xfrm>
        </p:spPr>
        <p:txBody>
          <a:bodyPr anchor="ctr">
            <a:normAutofit/>
          </a:bodyPr>
          <a:lstStyle>
            <a:lvl1pPr algn="ctr">
              <a:defRPr sz="900">
                <a:solidFill>
                  <a:schemeClr val="tx2"/>
                </a:solidFill>
              </a:defRPr>
            </a:lvl1pPr>
          </a:lstStyle>
          <a:p>
            <a:endParaRPr lang="en-US"/>
          </a:p>
        </p:txBody>
      </p:sp>
      <p:sp>
        <p:nvSpPr>
          <p:cNvPr id="17" name="Footer Placeholder 16"/>
          <p:cNvSpPr>
            <a:spLocks noGrp="1"/>
          </p:cNvSpPr>
          <p:nvPr>
            <p:ph type="ftr" sz="quarter" idx="15"/>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117394741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ockup 1">
    <p:spTree>
      <p:nvGrpSpPr>
        <p:cNvPr id="1" name=""/>
        <p:cNvGrpSpPr/>
        <p:nvPr/>
      </p:nvGrpSpPr>
      <p:grpSpPr>
        <a:xfrm>
          <a:off x="0" y="0"/>
          <a:ext cx="0" cy="0"/>
          <a:chOff x="0" y="0"/>
          <a:chExt cx="0" cy="0"/>
        </a:xfrm>
      </p:grpSpPr>
      <p:sp>
        <p:nvSpPr>
          <p:cNvPr id="21" name="Picture Placeholder 2"/>
          <p:cNvSpPr>
            <a:spLocks noGrp="1"/>
          </p:cNvSpPr>
          <p:nvPr>
            <p:ph type="pic" sz="quarter" idx="21"/>
          </p:nvPr>
        </p:nvSpPr>
        <p:spPr>
          <a:xfrm>
            <a:off x="5555848" y="3002607"/>
            <a:ext cx="2973554" cy="2419099"/>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39093754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okcup 2">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5714999" y="2751964"/>
            <a:ext cx="2774483" cy="1571525"/>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3412967" y="2449810"/>
            <a:ext cx="3863732" cy="1871981"/>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65807051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ockup 3">
    <p:spTree>
      <p:nvGrpSpPr>
        <p:cNvPr id="1" name=""/>
        <p:cNvGrpSpPr/>
        <p:nvPr/>
      </p:nvGrpSpPr>
      <p:grpSpPr>
        <a:xfrm>
          <a:off x="0" y="0"/>
          <a:ext cx="0" cy="0"/>
          <a:chOff x="0" y="0"/>
          <a:chExt cx="0" cy="0"/>
        </a:xfrm>
      </p:grpSpPr>
      <p:sp>
        <p:nvSpPr>
          <p:cNvPr id="109" name="Picture Placeholder 2"/>
          <p:cNvSpPr>
            <a:spLocks noGrp="1"/>
          </p:cNvSpPr>
          <p:nvPr>
            <p:ph type="pic" sz="quarter" idx="23"/>
          </p:nvPr>
        </p:nvSpPr>
        <p:spPr>
          <a:xfrm>
            <a:off x="1362494" y="2688510"/>
            <a:ext cx="3354314" cy="2020446"/>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21"/>
          </p:nvPr>
        </p:nvSpPr>
        <p:spPr>
          <a:xfrm>
            <a:off x="2759023" y="2600960"/>
            <a:ext cx="3640469" cy="2252770"/>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08" name="Picture Placeholder 2"/>
          <p:cNvSpPr>
            <a:spLocks noGrp="1"/>
          </p:cNvSpPr>
          <p:nvPr>
            <p:ph type="pic" sz="quarter" idx="22"/>
          </p:nvPr>
        </p:nvSpPr>
        <p:spPr>
          <a:xfrm>
            <a:off x="4423849" y="2688510"/>
            <a:ext cx="3354314" cy="2020446"/>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16717951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ckup 4">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6932403" y="2110131"/>
            <a:ext cx="1471883" cy="2585981"/>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518750" y="2024136"/>
            <a:ext cx="1559225" cy="2743976"/>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413112227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ithout Header">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26634757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Mockup 5">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1254716" y="1939030"/>
            <a:ext cx="1791305" cy="3176104"/>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32769842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ockup 6">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2031618" y="2178980"/>
            <a:ext cx="1485040" cy="2595914"/>
          </a:xfrm>
        </p:spPr>
        <p:txBody>
          <a:bodyPr anchor="ctr">
            <a:normAutofit/>
          </a:bodyPr>
          <a:lstStyle>
            <a:lvl1pPr algn="ctr">
              <a:defRPr sz="900">
                <a:solidFill>
                  <a:schemeClr val="tx2"/>
                </a:solidFill>
              </a:defRPr>
            </a:lvl1pPr>
          </a:lstStyle>
          <a:p>
            <a:endParaRPr lang="en-US"/>
          </a:p>
        </p:txBody>
      </p:sp>
      <p:sp>
        <p:nvSpPr>
          <p:cNvPr id="92" name="Picture Placeholder 2"/>
          <p:cNvSpPr>
            <a:spLocks noGrp="1"/>
          </p:cNvSpPr>
          <p:nvPr>
            <p:ph type="pic" sz="quarter" idx="22"/>
          </p:nvPr>
        </p:nvSpPr>
        <p:spPr>
          <a:xfrm>
            <a:off x="3377436" y="2235722"/>
            <a:ext cx="1412850" cy="2458745"/>
          </a:xfrm>
        </p:spPr>
        <p:txBody>
          <a:bodyPr anchor="ctr">
            <a:normAutofit/>
          </a:bodyPr>
          <a:lstStyle>
            <a:lvl1pPr algn="ctr">
              <a:defRPr sz="900">
                <a:solidFill>
                  <a:schemeClr val="tx2"/>
                </a:solidFill>
              </a:defRPr>
            </a:lvl1pPr>
          </a:lstStyle>
          <a:p>
            <a:endParaRPr lang="en-US"/>
          </a:p>
        </p:txBody>
      </p:sp>
      <p:sp>
        <p:nvSpPr>
          <p:cNvPr id="93" name="Picture Placeholder 2"/>
          <p:cNvSpPr>
            <a:spLocks noGrp="1"/>
          </p:cNvSpPr>
          <p:nvPr>
            <p:ph type="pic" sz="quarter" idx="23"/>
          </p:nvPr>
        </p:nvSpPr>
        <p:spPr>
          <a:xfrm>
            <a:off x="747677" y="2235722"/>
            <a:ext cx="1412850" cy="2458745"/>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26309845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ockup 7">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6129" y="1"/>
            <a:ext cx="9150128" cy="4578387"/>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68" name="Picture Placeholder 2"/>
          <p:cNvSpPr>
            <a:spLocks noGrp="1"/>
          </p:cNvSpPr>
          <p:nvPr>
            <p:ph type="pic" sz="quarter" idx="24"/>
          </p:nvPr>
        </p:nvSpPr>
        <p:spPr>
          <a:xfrm>
            <a:off x="3136399" y="2239102"/>
            <a:ext cx="1325642" cy="2339286"/>
          </a:xfrm>
        </p:spPr>
        <p:txBody>
          <a:bodyPr anchor="ctr">
            <a:normAutofit/>
          </a:bodyPr>
          <a:lstStyle>
            <a:lvl1pPr algn="ctr">
              <a:defRPr sz="900">
                <a:solidFill>
                  <a:schemeClr val="tx2"/>
                </a:solidFill>
              </a:defRPr>
            </a:lvl1pPr>
          </a:lstStyle>
          <a:p>
            <a:endParaRPr lang="en-US"/>
          </a:p>
        </p:txBody>
      </p:sp>
      <p:sp>
        <p:nvSpPr>
          <p:cNvPr id="69" name="Picture Placeholder 2"/>
          <p:cNvSpPr>
            <a:spLocks noGrp="1"/>
          </p:cNvSpPr>
          <p:nvPr>
            <p:ph type="pic" sz="quarter" idx="25"/>
          </p:nvPr>
        </p:nvSpPr>
        <p:spPr>
          <a:xfrm>
            <a:off x="3750198" y="1936232"/>
            <a:ext cx="1640711" cy="288715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2921862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ockup 8">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6129" y="1"/>
            <a:ext cx="9150128" cy="3981691"/>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68" name="Picture Placeholder 2"/>
          <p:cNvSpPr>
            <a:spLocks noGrp="1"/>
          </p:cNvSpPr>
          <p:nvPr>
            <p:ph type="pic" sz="quarter" idx="24"/>
          </p:nvPr>
        </p:nvSpPr>
        <p:spPr>
          <a:xfrm rot="21032442">
            <a:off x="5260481" y="1629348"/>
            <a:ext cx="1658500" cy="2886378"/>
          </a:xfrm>
        </p:spPr>
        <p:txBody>
          <a:bodyPr anchor="ctr">
            <a:normAutofit/>
          </a:bodyPr>
          <a:lstStyle>
            <a:lvl1pPr algn="ctr">
              <a:defRPr sz="900">
                <a:solidFill>
                  <a:schemeClr val="tx2"/>
                </a:solidFill>
              </a:defRPr>
            </a:lvl1pPr>
          </a:lstStyle>
          <a:p>
            <a:endParaRPr lang="en-US"/>
          </a:p>
        </p:txBody>
      </p:sp>
      <p:sp>
        <p:nvSpPr>
          <p:cNvPr id="69" name="Picture Placeholder 2"/>
          <p:cNvSpPr>
            <a:spLocks noGrp="1"/>
          </p:cNvSpPr>
          <p:nvPr>
            <p:ph type="pic" sz="quarter" idx="25"/>
          </p:nvPr>
        </p:nvSpPr>
        <p:spPr>
          <a:xfrm rot="777804">
            <a:off x="6600706" y="2041311"/>
            <a:ext cx="1590512" cy="2820247"/>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0671343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Mockup 9">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4878991" y="2587541"/>
            <a:ext cx="1518916" cy="2607683"/>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426628854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 10">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2328493" y="2068611"/>
            <a:ext cx="2132297" cy="2784036"/>
          </a:xfrm>
        </p:spPr>
        <p:txBody>
          <a:bodyPr anchor="ctr">
            <a:normAutofit/>
          </a:bodyPr>
          <a:lstStyle>
            <a:lvl1pPr algn="ctr">
              <a:defRPr sz="900">
                <a:solidFill>
                  <a:schemeClr val="tx2"/>
                </a:solidFill>
              </a:defRPr>
            </a:lvl1pPr>
          </a:lstStyle>
          <a:p>
            <a:endParaRPr lang="en-US"/>
          </a:p>
        </p:txBody>
      </p:sp>
      <p:sp>
        <p:nvSpPr>
          <p:cNvPr id="45" name="Picture Placeholder 2"/>
          <p:cNvSpPr>
            <a:spLocks noGrp="1"/>
          </p:cNvSpPr>
          <p:nvPr>
            <p:ph type="pic" sz="quarter" idx="22"/>
          </p:nvPr>
        </p:nvSpPr>
        <p:spPr>
          <a:xfrm>
            <a:off x="1092818" y="2161451"/>
            <a:ext cx="2002550" cy="2598359"/>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28827550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ockup 11">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3456253" y="1952935"/>
            <a:ext cx="2228267" cy="2944543"/>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0336494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ockup 12">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218936" y="1742290"/>
            <a:ext cx="2209361" cy="2941101"/>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94495808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ockup 13">
    <p:spTree>
      <p:nvGrpSpPr>
        <p:cNvPr id="1" name=""/>
        <p:cNvGrpSpPr/>
        <p:nvPr/>
      </p:nvGrpSpPr>
      <p:grpSpPr>
        <a:xfrm>
          <a:off x="0" y="0"/>
          <a:ext cx="0" cy="0"/>
          <a:chOff x="0" y="0"/>
          <a:chExt cx="0" cy="0"/>
        </a:xfrm>
      </p:grpSpPr>
      <p:sp>
        <p:nvSpPr>
          <p:cNvPr id="21" name="Picture Placeholder 2"/>
          <p:cNvSpPr>
            <a:spLocks noGrp="1"/>
          </p:cNvSpPr>
          <p:nvPr>
            <p:ph type="pic" sz="quarter" idx="21"/>
          </p:nvPr>
        </p:nvSpPr>
        <p:spPr>
          <a:xfrm>
            <a:off x="3110845" y="2130457"/>
            <a:ext cx="2111604" cy="2809187"/>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7847587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ockup 14">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08" name="Picture Placeholder 2"/>
          <p:cNvSpPr>
            <a:spLocks noGrp="1"/>
          </p:cNvSpPr>
          <p:nvPr>
            <p:ph type="pic" sz="quarter" idx="22"/>
          </p:nvPr>
        </p:nvSpPr>
        <p:spPr>
          <a:xfrm>
            <a:off x="5338249" y="3727343"/>
            <a:ext cx="2357951" cy="1483121"/>
          </a:xfrm>
        </p:spPr>
        <p:txBody>
          <a:bodyPr anchor="ctr">
            <a:normAutofit/>
          </a:bodyPr>
          <a:lstStyle>
            <a:lvl1pPr algn="ctr">
              <a:defRPr sz="900">
                <a:solidFill>
                  <a:schemeClr val="tx2"/>
                </a:solidFill>
              </a:defRPr>
            </a:lvl1pPr>
          </a:lstStyle>
          <a:p>
            <a:endParaRPr lang="en-US"/>
          </a:p>
        </p:txBody>
      </p:sp>
      <p:sp>
        <p:nvSpPr>
          <p:cNvPr id="94" name="Picture Placeholder 2"/>
          <p:cNvSpPr>
            <a:spLocks noGrp="1"/>
          </p:cNvSpPr>
          <p:nvPr>
            <p:ph type="pic" sz="quarter" idx="24"/>
          </p:nvPr>
        </p:nvSpPr>
        <p:spPr>
          <a:xfrm>
            <a:off x="1467289" y="3717183"/>
            <a:ext cx="2357951" cy="1483121"/>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21"/>
          </p:nvPr>
        </p:nvSpPr>
        <p:spPr>
          <a:xfrm>
            <a:off x="2804743" y="3059932"/>
            <a:ext cx="3550337" cy="2238823"/>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89451127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s 2">
    <p:spTree>
      <p:nvGrpSpPr>
        <p:cNvPr id="1" name=""/>
        <p:cNvGrpSpPr/>
        <p:nvPr/>
      </p:nvGrpSpPr>
      <p:grpSpPr>
        <a:xfrm>
          <a:off x="0" y="0"/>
          <a:ext cx="0" cy="0"/>
          <a:chOff x="0" y="0"/>
          <a:chExt cx="0" cy="0"/>
        </a:xfrm>
      </p:grpSpPr>
      <p:sp>
        <p:nvSpPr>
          <p:cNvPr id="2" name="Title 1"/>
          <p:cNvSpPr>
            <a:spLocks noGrp="1"/>
          </p:cNvSpPr>
          <p:nvPr>
            <p:ph type="ctrTitle"/>
          </p:nvPr>
        </p:nvSpPr>
        <p:spPr>
          <a:xfrm>
            <a:off x="535017" y="504514"/>
            <a:ext cx="8084408" cy="484015"/>
          </a:xfrm>
        </p:spPr>
        <p:txBody>
          <a:bodyPr anchor="ctr">
            <a:normAutofit/>
          </a:bodyPr>
          <a:lstStyle>
            <a:lvl1pPr algn="ctr">
              <a:defRPr sz="1875"/>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35017" y="1000886"/>
            <a:ext cx="8084408" cy="228557"/>
          </a:xfrm>
        </p:spPr>
        <p:txBody>
          <a:bodyPr>
            <a:normAutofit/>
          </a:bodyPr>
          <a:lstStyle>
            <a:lvl1pPr marL="0" indent="0" algn="ctr">
              <a:buNone/>
              <a:defRPr sz="825">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8681" y="1724628"/>
            <a:ext cx="4784132" cy="2513460"/>
          </a:xfrm>
        </p:spPr>
        <p:txBody>
          <a:bodyPr anchor="ctr">
            <a:normAutofit/>
          </a:bodyPr>
          <a:lstStyle>
            <a:lvl1pPr algn="ctr">
              <a:defRPr sz="900">
                <a:solidFill>
                  <a:schemeClr val="tx2"/>
                </a:solidFill>
              </a:defRPr>
            </a:lvl1pPr>
          </a:lstStyle>
          <a:p>
            <a:endParaRPr lang="en-US"/>
          </a:p>
        </p:txBody>
      </p:sp>
      <p:sp>
        <p:nvSpPr>
          <p:cNvPr id="18" name="Picture Placeholder 2"/>
          <p:cNvSpPr>
            <a:spLocks noGrp="1"/>
          </p:cNvSpPr>
          <p:nvPr>
            <p:ph type="pic" sz="quarter" idx="15"/>
          </p:nvPr>
        </p:nvSpPr>
        <p:spPr>
          <a:xfrm>
            <a:off x="4862262" y="1724628"/>
            <a:ext cx="1961909" cy="251346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620474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ockup 15">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3435856" y="1492882"/>
            <a:ext cx="3544064" cy="2232174"/>
          </a:xfrm>
        </p:spPr>
        <p:txBody>
          <a:bodyPr anchor="ctr">
            <a:normAutofit/>
          </a:bodyPr>
          <a:lstStyle>
            <a:lvl1pPr algn="ctr">
              <a:defRPr sz="900">
                <a:solidFill>
                  <a:schemeClr val="tx2"/>
                </a:solidFill>
              </a:defRPr>
            </a:lvl1pPr>
          </a:lstStyle>
          <a:p>
            <a:endParaRPr lang="en-US"/>
          </a:p>
        </p:txBody>
      </p:sp>
      <p:sp>
        <p:nvSpPr>
          <p:cNvPr id="43" name="Picture Placeholder 2"/>
          <p:cNvSpPr>
            <a:spLocks noGrp="1"/>
          </p:cNvSpPr>
          <p:nvPr>
            <p:ph type="pic" sz="quarter" idx="22"/>
          </p:nvPr>
        </p:nvSpPr>
        <p:spPr>
          <a:xfrm>
            <a:off x="-15239" y="1763129"/>
            <a:ext cx="1764843" cy="1665505"/>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49247102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ockup 16">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94" name="Picture Placeholder 2"/>
          <p:cNvSpPr>
            <a:spLocks noGrp="1"/>
          </p:cNvSpPr>
          <p:nvPr>
            <p:ph type="pic" sz="quarter" idx="24"/>
          </p:nvPr>
        </p:nvSpPr>
        <p:spPr>
          <a:xfrm>
            <a:off x="1146092" y="3091325"/>
            <a:ext cx="2569382" cy="1618008"/>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53400469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ockup 17">
    <p:spTree>
      <p:nvGrpSpPr>
        <p:cNvPr id="1" name=""/>
        <p:cNvGrpSpPr/>
        <p:nvPr/>
      </p:nvGrpSpPr>
      <p:grpSpPr>
        <a:xfrm>
          <a:off x="0" y="0"/>
          <a:ext cx="0" cy="0"/>
          <a:chOff x="0" y="0"/>
          <a:chExt cx="0" cy="0"/>
        </a:xfrm>
      </p:grpSpPr>
      <p:sp>
        <p:nvSpPr>
          <p:cNvPr id="14" name="Rectangle 13"/>
          <p:cNvSpPr/>
          <p:nvPr userDrawn="1"/>
        </p:nvSpPr>
        <p:spPr>
          <a:xfrm>
            <a:off x="-26043" y="-11575"/>
            <a:ext cx="6015942" cy="6904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solidFill>
                  <a:schemeClr val="tx2">
                    <a:lumMod val="40000"/>
                    <a:lumOff val="60000"/>
                  </a:schemeClr>
                </a:solidFill>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4850862" y="1968826"/>
            <a:ext cx="4342331" cy="273008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02558026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ockup 18">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94" name="Picture Placeholder 2"/>
          <p:cNvSpPr>
            <a:spLocks noGrp="1"/>
          </p:cNvSpPr>
          <p:nvPr>
            <p:ph type="pic" sz="quarter" idx="24"/>
          </p:nvPr>
        </p:nvSpPr>
        <p:spPr>
          <a:xfrm>
            <a:off x="3713855" y="2494502"/>
            <a:ext cx="2713526" cy="1545305"/>
          </a:xfrm>
        </p:spPr>
        <p:txBody>
          <a:bodyPr anchor="ctr">
            <a:normAutofit/>
          </a:bodyPr>
          <a:lstStyle>
            <a:lvl1pPr algn="ctr">
              <a:defRPr sz="900">
                <a:solidFill>
                  <a:schemeClr val="tx2"/>
                </a:solidFill>
              </a:defRPr>
            </a:lvl1pPr>
          </a:lstStyle>
          <a:p>
            <a:endParaRPr lang="en-US"/>
          </a:p>
        </p:txBody>
      </p:sp>
      <p:sp>
        <p:nvSpPr>
          <p:cNvPr id="58" name="Picture Placeholder 2"/>
          <p:cNvSpPr>
            <a:spLocks noGrp="1"/>
          </p:cNvSpPr>
          <p:nvPr>
            <p:ph type="pic" sz="quarter" idx="25"/>
          </p:nvPr>
        </p:nvSpPr>
        <p:spPr>
          <a:xfrm>
            <a:off x="2908439" y="4031158"/>
            <a:ext cx="1971906" cy="1257723"/>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68107232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Mockup 19">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94" name="Picture Placeholder 2"/>
          <p:cNvSpPr>
            <a:spLocks noGrp="1"/>
          </p:cNvSpPr>
          <p:nvPr>
            <p:ph type="pic" sz="quarter" idx="24"/>
          </p:nvPr>
        </p:nvSpPr>
        <p:spPr>
          <a:xfrm>
            <a:off x="859014" y="2482380"/>
            <a:ext cx="3016555" cy="1729037"/>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05071667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Mockup 20">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5682010" y="1574091"/>
            <a:ext cx="2316333" cy="1322394"/>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29045698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Mockup 21">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3966374" y="2092107"/>
            <a:ext cx="2963396" cy="1689859"/>
          </a:xfrm>
        </p:spPr>
        <p:txBody>
          <a:bodyPr anchor="ctr">
            <a:normAutofit/>
          </a:bodyPr>
          <a:lstStyle>
            <a:lvl1pPr algn="ctr">
              <a:defRPr sz="900">
                <a:solidFill>
                  <a:schemeClr val="tx2"/>
                </a:solidFill>
              </a:defRPr>
            </a:lvl1pPr>
          </a:lstStyle>
          <a:p>
            <a:endParaRPr lang="en-US"/>
          </a:p>
        </p:txBody>
      </p:sp>
      <p:sp>
        <p:nvSpPr>
          <p:cNvPr id="49" name="Picture Placeholder 2"/>
          <p:cNvSpPr>
            <a:spLocks noGrp="1"/>
          </p:cNvSpPr>
          <p:nvPr>
            <p:ph type="pic" sz="quarter" idx="22"/>
          </p:nvPr>
        </p:nvSpPr>
        <p:spPr>
          <a:xfrm>
            <a:off x="6714460" y="2676136"/>
            <a:ext cx="1810193" cy="1042798"/>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66794898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ockup 2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94" name="Picture Placeholder 2"/>
          <p:cNvSpPr>
            <a:spLocks noGrp="1"/>
          </p:cNvSpPr>
          <p:nvPr>
            <p:ph type="pic" sz="quarter" idx="24"/>
          </p:nvPr>
        </p:nvSpPr>
        <p:spPr>
          <a:xfrm>
            <a:off x="1696327" y="2553009"/>
            <a:ext cx="2625809" cy="1513351"/>
          </a:xfrm>
        </p:spPr>
        <p:txBody>
          <a:bodyPr anchor="ctr">
            <a:normAutofit/>
          </a:bodyPr>
          <a:lstStyle>
            <a:lvl1pPr algn="ctr">
              <a:defRPr sz="900">
                <a:solidFill>
                  <a:schemeClr val="tx2"/>
                </a:solidFill>
              </a:defRPr>
            </a:lvl1pPr>
          </a:lstStyle>
          <a:p>
            <a:endParaRPr lang="en-US"/>
          </a:p>
        </p:txBody>
      </p:sp>
      <p:sp>
        <p:nvSpPr>
          <p:cNvPr id="96" name="Picture Placeholder 2"/>
          <p:cNvSpPr>
            <a:spLocks noGrp="1"/>
          </p:cNvSpPr>
          <p:nvPr>
            <p:ph type="pic" sz="quarter" idx="25"/>
          </p:nvPr>
        </p:nvSpPr>
        <p:spPr>
          <a:xfrm>
            <a:off x="3410828" y="3854371"/>
            <a:ext cx="2035700" cy="1281687"/>
          </a:xfrm>
        </p:spPr>
        <p:txBody>
          <a:bodyPr anchor="ctr">
            <a:normAutofit/>
          </a:bodyPr>
          <a:lstStyle>
            <a:lvl1pPr algn="ctr">
              <a:defRPr sz="900">
                <a:solidFill>
                  <a:schemeClr val="tx2"/>
                </a:solidFill>
              </a:defRPr>
            </a:lvl1pPr>
          </a:lstStyle>
          <a:p>
            <a:endParaRPr lang="en-US"/>
          </a:p>
        </p:txBody>
      </p:sp>
      <p:sp>
        <p:nvSpPr>
          <p:cNvPr id="97" name="Picture Placeholder 2"/>
          <p:cNvSpPr>
            <a:spLocks noGrp="1"/>
          </p:cNvSpPr>
          <p:nvPr>
            <p:ph type="pic" sz="quarter" idx="26"/>
          </p:nvPr>
        </p:nvSpPr>
        <p:spPr>
          <a:xfrm>
            <a:off x="1185965" y="3944775"/>
            <a:ext cx="951180" cy="1249734"/>
          </a:xfrm>
        </p:spPr>
        <p:txBody>
          <a:bodyPr anchor="ctr">
            <a:normAutofit/>
          </a:bodyPr>
          <a:lstStyle>
            <a:lvl1pPr algn="ctr">
              <a:defRPr sz="900">
                <a:solidFill>
                  <a:schemeClr val="tx2"/>
                </a:solidFill>
              </a:defRPr>
            </a:lvl1pPr>
          </a:lstStyle>
          <a:p>
            <a:endParaRPr lang="en-US"/>
          </a:p>
        </p:txBody>
      </p:sp>
      <p:sp>
        <p:nvSpPr>
          <p:cNvPr id="98" name="Picture Placeholder 2"/>
          <p:cNvSpPr>
            <a:spLocks noGrp="1"/>
          </p:cNvSpPr>
          <p:nvPr>
            <p:ph type="pic" sz="quarter" idx="27"/>
          </p:nvPr>
        </p:nvSpPr>
        <p:spPr>
          <a:xfrm>
            <a:off x="795247" y="4659409"/>
            <a:ext cx="479306" cy="835385"/>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34038950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Mockup 23">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4751234" y="2191206"/>
            <a:ext cx="3150706" cy="1981703"/>
          </a:xfrm>
        </p:spPr>
        <p:txBody>
          <a:bodyPr anchor="ctr">
            <a:normAutofit/>
          </a:bodyPr>
          <a:lstStyle>
            <a:lvl1pPr algn="ctr">
              <a:defRPr sz="900">
                <a:solidFill>
                  <a:schemeClr val="tx2"/>
                </a:solidFill>
              </a:defRPr>
            </a:lvl1pPr>
          </a:lstStyle>
          <a:p>
            <a:endParaRPr lang="en-US"/>
          </a:p>
        </p:txBody>
      </p:sp>
      <p:sp>
        <p:nvSpPr>
          <p:cNvPr id="49" name="Picture Placeholder 2"/>
          <p:cNvSpPr>
            <a:spLocks noGrp="1"/>
          </p:cNvSpPr>
          <p:nvPr>
            <p:ph type="pic" sz="quarter" idx="22"/>
          </p:nvPr>
        </p:nvSpPr>
        <p:spPr>
          <a:xfrm>
            <a:off x="3696567" y="3567256"/>
            <a:ext cx="1568854" cy="1184611"/>
          </a:xfrm>
        </p:spPr>
        <p:txBody>
          <a:bodyPr anchor="ctr">
            <a:normAutofit/>
          </a:bodyPr>
          <a:lstStyle>
            <a:lvl1pPr algn="ctr">
              <a:defRPr sz="900">
                <a:solidFill>
                  <a:schemeClr val="tx2"/>
                </a:solidFill>
              </a:defRPr>
            </a:lvl1pPr>
          </a:lstStyle>
          <a:p>
            <a:endParaRPr lang="en-US"/>
          </a:p>
        </p:txBody>
      </p:sp>
      <p:sp>
        <p:nvSpPr>
          <p:cNvPr id="81" name="Picture Placeholder 2"/>
          <p:cNvSpPr>
            <a:spLocks noGrp="1"/>
          </p:cNvSpPr>
          <p:nvPr>
            <p:ph type="pic" sz="quarter" idx="23"/>
          </p:nvPr>
        </p:nvSpPr>
        <p:spPr>
          <a:xfrm>
            <a:off x="5102085" y="3890512"/>
            <a:ext cx="664490" cy="1139649"/>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96745748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ockup 24">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1279814" y="2888791"/>
            <a:ext cx="3146071" cy="1981703"/>
          </a:xfrm>
        </p:spPr>
        <p:txBody>
          <a:bodyPr anchor="ctr">
            <a:normAutofit/>
          </a:bodyPr>
          <a:lstStyle>
            <a:lvl1pPr algn="ctr">
              <a:defRPr sz="900">
                <a:solidFill>
                  <a:schemeClr val="tx2"/>
                </a:solidFill>
              </a:defRPr>
            </a:lvl1pPr>
          </a:lstStyle>
          <a:p>
            <a:endParaRPr lang="en-US"/>
          </a:p>
        </p:txBody>
      </p:sp>
      <p:sp>
        <p:nvSpPr>
          <p:cNvPr id="81" name="Picture Placeholder 2"/>
          <p:cNvSpPr>
            <a:spLocks noGrp="1"/>
          </p:cNvSpPr>
          <p:nvPr>
            <p:ph type="pic" sz="quarter" idx="23"/>
          </p:nvPr>
        </p:nvSpPr>
        <p:spPr>
          <a:xfrm>
            <a:off x="7638118" y="3713703"/>
            <a:ext cx="664490" cy="1156791"/>
          </a:xfrm>
        </p:spPr>
        <p:txBody>
          <a:bodyPr anchor="ctr">
            <a:normAutofit/>
          </a:bodyPr>
          <a:lstStyle>
            <a:lvl1pPr algn="ctr">
              <a:defRPr sz="900">
                <a:solidFill>
                  <a:schemeClr val="tx2"/>
                </a:solidFill>
              </a:defRPr>
            </a:lvl1pPr>
          </a:lstStyle>
          <a:p>
            <a:endParaRPr lang="en-US"/>
          </a:p>
        </p:txBody>
      </p:sp>
      <p:sp>
        <p:nvSpPr>
          <p:cNvPr id="49" name="Picture Placeholder 2"/>
          <p:cNvSpPr>
            <a:spLocks noGrp="1"/>
          </p:cNvSpPr>
          <p:nvPr>
            <p:ph type="pic" sz="quarter" idx="22"/>
          </p:nvPr>
        </p:nvSpPr>
        <p:spPr>
          <a:xfrm>
            <a:off x="5606592" y="3289019"/>
            <a:ext cx="1194848" cy="1581475"/>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24889043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2"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4360819"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535017" y="3865944"/>
            <a:ext cx="8083415" cy="251346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0798449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Mockup 25">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1" name="Picture Placeholder 2"/>
          <p:cNvSpPr>
            <a:spLocks noGrp="1"/>
          </p:cNvSpPr>
          <p:nvPr>
            <p:ph type="pic" sz="quarter" idx="21"/>
          </p:nvPr>
        </p:nvSpPr>
        <p:spPr>
          <a:xfrm>
            <a:off x="-35350" y="1735248"/>
            <a:ext cx="2884601" cy="2644229"/>
          </a:xfrm>
        </p:spPr>
        <p:txBody>
          <a:bodyPr anchor="ctr">
            <a:normAutofit/>
          </a:bodyPr>
          <a:lstStyle>
            <a:lvl1pPr algn="ctr">
              <a:defRPr sz="900">
                <a:solidFill>
                  <a:schemeClr val="tx2"/>
                </a:solidFill>
              </a:defRPr>
            </a:lvl1pPr>
          </a:lstStyle>
          <a:p>
            <a:endParaRPr lang="en-US"/>
          </a:p>
        </p:txBody>
      </p:sp>
      <p:sp>
        <p:nvSpPr>
          <p:cNvPr id="81" name="Picture Placeholder 2"/>
          <p:cNvSpPr>
            <a:spLocks noGrp="1"/>
          </p:cNvSpPr>
          <p:nvPr>
            <p:ph type="pic" sz="quarter" idx="23"/>
          </p:nvPr>
        </p:nvSpPr>
        <p:spPr>
          <a:xfrm>
            <a:off x="4095996" y="3975214"/>
            <a:ext cx="888427" cy="1539245"/>
          </a:xfrm>
        </p:spPr>
        <p:txBody>
          <a:bodyPr anchor="ctr">
            <a:normAutofit/>
          </a:bodyPr>
          <a:lstStyle>
            <a:lvl1pPr algn="ctr">
              <a:defRPr sz="900">
                <a:solidFill>
                  <a:schemeClr val="tx2"/>
                </a:solidFill>
              </a:defRPr>
            </a:lvl1pPr>
          </a:lstStyle>
          <a:p>
            <a:endParaRPr lang="en-US"/>
          </a:p>
        </p:txBody>
      </p:sp>
      <p:sp>
        <p:nvSpPr>
          <p:cNvPr id="49" name="Picture Placeholder 2"/>
          <p:cNvSpPr>
            <a:spLocks noGrp="1"/>
          </p:cNvSpPr>
          <p:nvPr>
            <p:ph type="pic" sz="quarter" idx="22"/>
          </p:nvPr>
        </p:nvSpPr>
        <p:spPr>
          <a:xfrm>
            <a:off x="1576633" y="3917819"/>
            <a:ext cx="2085681" cy="1572314"/>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162978709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alendar Info 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94" name="Picture Placeholder 2"/>
          <p:cNvSpPr>
            <a:spLocks noGrp="1"/>
          </p:cNvSpPr>
          <p:nvPr>
            <p:ph type="pic" sz="quarter" idx="24"/>
          </p:nvPr>
        </p:nvSpPr>
        <p:spPr>
          <a:xfrm>
            <a:off x="6366711" y="2840516"/>
            <a:ext cx="2861206" cy="2061618"/>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31288825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roduct Schedule 1">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15"/>
          </p:nvPr>
        </p:nvSpPr>
        <p:spPr>
          <a:xfrm>
            <a:off x="1851661" y="2457331"/>
            <a:ext cx="1584959" cy="1587737"/>
          </a:xfrm>
          <a:prstGeom prst="ellipse">
            <a:avLst/>
          </a:prstGeo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16"/>
          </p:nvPr>
        </p:nvSpPr>
        <p:spPr>
          <a:xfrm>
            <a:off x="5707381" y="4286345"/>
            <a:ext cx="1341119" cy="1343469"/>
          </a:xfrm>
          <a:prstGeom prst="ellipse">
            <a:avLst/>
          </a:prstGeo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80347742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roduct Schedule 2">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userDrawn="1">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userDrawn="1">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userDrawn="1">
            <p:ph type="pic" sz="quarter" idx="15"/>
          </p:nvPr>
        </p:nvSpPr>
        <p:spPr>
          <a:xfrm>
            <a:off x="1874521" y="2833252"/>
            <a:ext cx="1584959" cy="1587737"/>
          </a:xfrm>
          <a:prstGeom prst="ellipse">
            <a:avLst/>
          </a:prstGeo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userDrawn="1">
            <p:ph type="pic" sz="quarter" idx="16"/>
          </p:nvPr>
        </p:nvSpPr>
        <p:spPr>
          <a:xfrm>
            <a:off x="5552443" y="4357465"/>
            <a:ext cx="1341119" cy="1343469"/>
          </a:xfrm>
          <a:prstGeom prst="ellipse">
            <a:avLst/>
          </a:prstGeom>
        </p:spPr>
        <p:txBody>
          <a:bodyPr anchor="ctr">
            <a:normAutofit/>
          </a:bodyPr>
          <a:lstStyle>
            <a:lvl1pPr algn="ctr">
              <a:defRPr sz="900">
                <a:solidFill>
                  <a:schemeClr val="tx2"/>
                </a:solidFill>
              </a:defRPr>
            </a:lvl1pPr>
          </a:lstStyle>
          <a:p>
            <a:endParaRPr lang="en-US"/>
          </a:p>
        </p:txBody>
      </p:sp>
      <p:sp>
        <p:nvSpPr>
          <p:cNvPr id="24" name="Picture Placeholder 2"/>
          <p:cNvSpPr>
            <a:spLocks noGrp="1"/>
          </p:cNvSpPr>
          <p:nvPr>
            <p:ph type="pic" sz="quarter" idx="17"/>
          </p:nvPr>
        </p:nvSpPr>
        <p:spPr>
          <a:xfrm>
            <a:off x="5425441" y="1360052"/>
            <a:ext cx="1584959" cy="1587737"/>
          </a:xfrm>
          <a:prstGeom prst="ellipse">
            <a:avLst/>
          </a:prstGeo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18"/>
          </p:nvPr>
        </p:nvSpPr>
        <p:spPr>
          <a:xfrm>
            <a:off x="2532384" y="365049"/>
            <a:ext cx="812796" cy="814221"/>
          </a:xfrm>
          <a:prstGeom prst="ellipse">
            <a:avLst/>
          </a:pr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307539447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roduct Schedule 3">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userDrawn="1">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userDrawn="1">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userDrawn="1">
            <p:ph type="pic" sz="quarter" idx="15"/>
          </p:nvPr>
        </p:nvSpPr>
        <p:spPr>
          <a:xfrm>
            <a:off x="1448981" y="2422013"/>
            <a:ext cx="1310639" cy="1312936"/>
          </a:xfrm>
          <a:prstGeom prst="ellipse">
            <a:avLst/>
          </a:prstGeom>
        </p:spPr>
        <p:txBody>
          <a:bodyPr anchor="ctr">
            <a:normAutofit/>
          </a:bodyPr>
          <a:lstStyle>
            <a:lvl1pPr algn="ctr">
              <a:defRPr sz="900">
                <a:solidFill>
                  <a:schemeClr val="tx2"/>
                </a:solidFill>
              </a:defRPr>
            </a:lvl1pPr>
          </a:lstStyle>
          <a:p>
            <a:endParaRPr lang="en-US"/>
          </a:p>
        </p:txBody>
      </p:sp>
      <p:sp>
        <p:nvSpPr>
          <p:cNvPr id="24" name="Picture Placeholder 2"/>
          <p:cNvSpPr>
            <a:spLocks noGrp="1"/>
          </p:cNvSpPr>
          <p:nvPr>
            <p:ph type="pic" sz="quarter" idx="17"/>
          </p:nvPr>
        </p:nvSpPr>
        <p:spPr>
          <a:xfrm>
            <a:off x="5736679" y="484032"/>
            <a:ext cx="1264920" cy="1267137"/>
          </a:xfrm>
          <a:prstGeom prst="ellipse">
            <a:avLst/>
          </a:pr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40739972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roduct Schedule 4">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15"/>
          </p:nvPr>
        </p:nvSpPr>
        <p:spPr>
          <a:xfrm>
            <a:off x="-121919" y="2349342"/>
            <a:ext cx="3078479" cy="3083875"/>
          </a:xfrm>
          <a:prstGeom prst="ellipse">
            <a:avLst/>
          </a:prstGeo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78630018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roduct Schedule 5">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9" name="Picture Placeholder 2"/>
          <p:cNvSpPr>
            <a:spLocks noGrp="1"/>
          </p:cNvSpPr>
          <p:nvPr>
            <p:ph type="pic" sz="quarter" idx="15"/>
          </p:nvPr>
        </p:nvSpPr>
        <p:spPr>
          <a:xfrm>
            <a:off x="3916680" y="3297520"/>
            <a:ext cx="1310640" cy="1312938"/>
          </a:xfrm>
          <a:prstGeom prst="ellipse">
            <a:avLst/>
          </a:prstGeo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80866202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roduct Schedule 6">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3" name="Picture Placeholder 2"/>
          <p:cNvSpPr>
            <a:spLocks noGrp="1"/>
          </p:cNvSpPr>
          <p:nvPr>
            <p:ph type="pic" sz="quarter" idx="24"/>
          </p:nvPr>
        </p:nvSpPr>
        <p:spPr>
          <a:xfrm>
            <a:off x="601981" y="1979880"/>
            <a:ext cx="2186940" cy="2358871"/>
          </a:xfrm>
        </p:spPr>
        <p:txBody>
          <a:bodyPr anchor="ctr">
            <a:normAutofit/>
          </a:bodyPr>
          <a:lstStyle>
            <a:lvl1pPr algn="ctr">
              <a:defRPr sz="900">
                <a:solidFill>
                  <a:schemeClr val="tx2"/>
                </a:solidFill>
              </a:defRPr>
            </a:lvl1pPr>
          </a:lstStyle>
          <a:p>
            <a:endParaRPr lang="en-US"/>
          </a:p>
        </p:txBody>
      </p:sp>
      <p:sp>
        <p:nvSpPr>
          <p:cNvPr id="25" name="Picture Placeholder 2"/>
          <p:cNvSpPr>
            <a:spLocks noGrp="1"/>
          </p:cNvSpPr>
          <p:nvPr>
            <p:ph type="pic" sz="quarter" idx="25"/>
          </p:nvPr>
        </p:nvSpPr>
        <p:spPr>
          <a:xfrm>
            <a:off x="601981" y="4391351"/>
            <a:ext cx="2186940" cy="1806250"/>
          </a:xfrm>
        </p:spPr>
        <p:txBody>
          <a:bodyPr anchor="ctr">
            <a:normAutofit/>
          </a:bodyPr>
          <a:lstStyle>
            <a:lvl1pPr algn="ctr">
              <a:defRPr sz="900">
                <a:solidFill>
                  <a:schemeClr val="tx2"/>
                </a:solidFill>
              </a:defRPr>
            </a:lvl1pPr>
          </a:lstStyle>
          <a:p>
            <a:endParaRPr lang="en-US"/>
          </a:p>
        </p:txBody>
      </p:sp>
      <p:sp>
        <p:nvSpPr>
          <p:cNvPr id="26" name="Picture Placeholder 2"/>
          <p:cNvSpPr>
            <a:spLocks noGrp="1"/>
          </p:cNvSpPr>
          <p:nvPr>
            <p:ph type="pic" sz="quarter" idx="26"/>
          </p:nvPr>
        </p:nvSpPr>
        <p:spPr>
          <a:xfrm>
            <a:off x="2827019" y="1979880"/>
            <a:ext cx="1973581" cy="4217721"/>
          </a:xfrm>
        </p:spPr>
        <p:txBody>
          <a:bodyPr anchor="ctr">
            <a:normAutofit/>
          </a:bodyPr>
          <a:lstStyle>
            <a:lvl1pPr algn="ctr">
              <a:defRPr sz="900">
                <a:solidFill>
                  <a:schemeClr val="tx2"/>
                </a:solidFill>
              </a:defRPr>
            </a:lvl1pPr>
          </a:lstStyle>
          <a:p>
            <a:endParaRPr lang="en-US"/>
          </a:p>
        </p:txBody>
      </p:sp>
      <p:sp>
        <p:nvSpPr>
          <p:cNvPr id="27" name="Picture Placeholder 2"/>
          <p:cNvSpPr>
            <a:spLocks noGrp="1"/>
          </p:cNvSpPr>
          <p:nvPr>
            <p:ph type="pic" sz="quarter" idx="27"/>
          </p:nvPr>
        </p:nvSpPr>
        <p:spPr>
          <a:xfrm>
            <a:off x="4838169" y="1979880"/>
            <a:ext cx="1954531" cy="1911401"/>
          </a:xfrm>
        </p:spPr>
        <p:txBody>
          <a:bodyPr anchor="ctr">
            <a:normAutofit/>
          </a:bodyPr>
          <a:lstStyle>
            <a:lvl1pPr algn="ctr">
              <a:defRPr sz="900">
                <a:solidFill>
                  <a:schemeClr val="tx2"/>
                </a:solidFill>
              </a:defRPr>
            </a:lvl1pPr>
          </a:lstStyle>
          <a:p>
            <a:endParaRPr lang="en-US"/>
          </a:p>
        </p:txBody>
      </p:sp>
      <p:sp>
        <p:nvSpPr>
          <p:cNvPr id="28" name="Picture Placeholder 2"/>
          <p:cNvSpPr>
            <a:spLocks noGrp="1"/>
          </p:cNvSpPr>
          <p:nvPr>
            <p:ph type="pic" sz="quarter" idx="28"/>
          </p:nvPr>
        </p:nvSpPr>
        <p:spPr>
          <a:xfrm>
            <a:off x="6835141" y="1979880"/>
            <a:ext cx="1783292" cy="1911401"/>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41602272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Product Schedule 7">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0" y="1655178"/>
            <a:ext cx="9167150" cy="2546430"/>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23" name="Picture Placeholder 2"/>
          <p:cNvSpPr>
            <a:spLocks noGrp="1"/>
          </p:cNvSpPr>
          <p:nvPr>
            <p:ph type="pic" sz="quarter" idx="24"/>
          </p:nvPr>
        </p:nvSpPr>
        <p:spPr>
          <a:xfrm>
            <a:off x="987623" y="2253275"/>
            <a:ext cx="1067284" cy="1350238"/>
          </a:xfrm>
        </p:spPr>
        <p:txBody>
          <a:bodyPr anchor="ctr">
            <a:normAutofit/>
          </a:bodyPr>
          <a:lstStyle>
            <a:lvl1pPr algn="ctr">
              <a:defRPr sz="900">
                <a:solidFill>
                  <a:schemeClr val="tx2"/>
                </a:solidFill>
              </a:defRPr>
            </a:lvl1pPr>
          </a:lstStyle>
          <a:p>
            <a:endParaRPr lang="en-US"/>
          </a:p>
        </p:txBody>
      </p:sp>
      <p:sp>
        <p:nvSpPr>
          <p:cNvPr id="31" name="Picture Placeholder 2"/>
          <p:cNvSpPr>
            <a:spLocks noGrp="1"/>
          </p:cNvSpPr>
          <p:nvPr>
            <p:ph type="pic" sz="quarter" idx="25"/>
          </p:nvPr>
        </p:nvSpPr>
        <p:spPr>
          <a:xfrm>
            <a:off x="3522834" y="2253275"/>
            <a:ext cx="1067284" cy="1350238"/>
          </a:xfrm>
        </p:spPr>
        <p:txBody>
          <a:bodyPr anchor="ctr">
            <a:normAutofit/>
          </a:bodyPr>
          <a:lstStyle>
            <a:lvl1pPr algn="ctr">
              <a:defRPr sz="900">
                <a:solidFill>
                  <a:schemeClr val="tx2"/>
                </a:solidFill>
              </a:defRPr>
            </a:lvl1pPr>
          </a:lstStyle>
          <a:p>
            <a:endParaRPr lang="en-US"/>
          </a:p>
        </p:txBody>
      </p:sp>
      <p:sp>
        <p:nvSpPr>
          <p:cNvPr id="32" name="Picture Placeholder 2"/>
          <p:cNvSpPr>
            <a:spLocks noGrp="1"/>
          </p:cNvSpPr>
          <p:nvPr>
            <p:ph type="pic" sz="quarter" idx="26"/>
          </p:nvPr>
        </p:nvSpPr>
        <p:spPr>
          <a:xfrm>
            <a:off x="6063667" y="2253275"/>
            <a:ext cx="1067284" cy="1350238"/>
          </a:xfrm>
        </p:spPr>
        <p:txBody>
          <a:bodyPr anchor="ctr">
            <a:normAutofit/>
          </a:bodyPr>
          <a:lstStyle>
            <a:lvl1pPr algn="ctr">
              <a:defRPr sz="900">
                <a:solidFill>
                  <a:schemeClr val="tx2"/>
                </a:solidFill>
              </a:defRPr>
            </a:lvl1pPr>
          </a:lstStyle>
          <a:p>
            <a:endParaRPr lang="en-US"/>
          </a:p>
        </p:txBody>
      </p:sp>
      <p:sp>
        <p:nvSpPr>
          <p:cNvPr id="33" name="Picture Placeholder 2"/>
          <p:cNvSpPr>
            <a:spLocks noGrp="1"/>
          </p:cNvSpPr>
          <p:nvPr>
            <p:ph type="pic" sz="quarter" idx="27"/>
          </p:nvPr>
        </p:nvSpPr>
        <p:spPr>
          <a:xfrm>
            <a:off x="614341" y="4824114"/>
            <a:ext cx="870114" cy="1100795"/>
          </a:xfrm>
        </p:spPr>
        <p:txBody>
          <a:bodyPr anchor="ctr">
            <a:normAutofit/>
          </a:bodyPr>
          <a:lstStyle>
            <a:lvl1pPr algn="ctr">
              <a:defRPr sz="900">
                <a:solidFill>
                  <a:schemeClr val="tx2"/>
                </a:solidFill>
              </a:defRPr>
            </a:lvl1pPr>
          </a:lstStyle>
          <a:p>
            <a:endParaRPr lang="en-US"/>
          </a:p>
        </p:txBody>
      </p:sp>
      <p:sp>
        <p:nvSpPr>
          <p:cNvPr id="34" name="Picture Placeholder 2"/>
          <p:cNvSpPr>
            <a:spLocks noGrp="1"/>
          </p:cNvSpPr>
          <p:nvPr>
            <p:ph type="pic" sz="quarter" idx="28"/>
          </p:nvPr>
        </p:nvSpPr>
        <p:spPr>
          <a:xfrm>
            <a:off x="2613849" y="4824114"/>
            <a:ext cx="870114" cy="1100795"/>
          </a:xfrm>
        </p:spPr>
        <p:txBody>
          <a:bodyPr anchor="ctr">
            <a:normAutofit/>
          </a:bodyPr>
          <a:lstStyle>
            <a:lvl1pPr algn="ctr">
              <a:defRPr sz="900">
                <a:solidFill>
                  <a:schemeClr val="tx2"/>
                </a:solidFill>
              </a:defRPr>
            </a:lvl1pPr>
          </a:lstStyle>
          <a:p>
            <a:endParaRPr lang="en-US"/>
          </a:p>
        </p:txBody>
      </p:sp>
      <p:sp>
        <p:nvSpPr>
          <p:cNvPr id="35" name="Picture Placeholder 2"/>
          <p:cNvSpPr>
            <a:spLocks noGrp="1"/>
          </p:cNvSpPr>
          <p:nvPr>
            <p:ph type="pic" sz="quarter" idx="29"/>
          </p:nvPr>
        </p:nvSpPr>
        <p:spPr>
          <a:xfrm>
            <a:off x="4613412" y="4824114"/>
            <a:ext cx="870114" cy="1100795"/>
          </a:xfrm>
        </p:spPr>
        <p:txBody>
          <a:bodyPr anchor="ctr">
            <a:normAutofit/>
          </a:bodyPr>
          <a:lstStyle>
            <a:lvl1pPr algn="ctr">
              <a:defRPr sz="900">
                <a:solidFill>
                  <a:schemeClr val="tx2"/>
                </a:solidFill>
              </a:defRPr>
            </a:lvl1pPr>
          </a:lstStyle>
          <a:p>
            <a:endParaRPr lang="en-US"/>
          </a:p>
        </p:txBody>
      </p:sp>
      <p:sp>
        <p:nvSpPr>
          <p:cNvPr id="36" name="Picture Placeholder 2"/>
          <p:cNvSpPr>
            <a:spLocks noGrp="1"/>
          </p:cNvSpPr>
          <p:nvPr>
            <p:ph type="pic" sz="quarter" idx="30"/>
          </p:nvPr>
        </p:nvSpPr>
        <p:spPr>
          <a:xfrm>
            <a:off x="6612920" y="4824114"/>
            <a:ext cx="870114" cy="1100795"/>
          </a:xfrm>
        </p:spPr>
        <p:txBody>
          <a:bodyPr anchor="ctr">
            <a:normAutofit/>
          </a:bodyPr>
          <a:lstStyle>
            <a:lvl1pPr algn="ctr">
              <a:defRPr sz="900">
                <a:solidFill>
                  <a:schemeClr val="tx2"/>
                </a:solidFill>
              </a:defRPr>
            </a:lvl1pPr>
          </a:lstStyle>
          <a:p>
            <a:endParaRPr lang="en-US"/>
          </a:p>
        </p:txBody>
      </p:sp>
      <p:sp>
        <p:nvSpPr>
          <p:cNvPr id="21"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2"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98388519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usiness Plan 1">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5"/>
          </p:nvPr>
        </p:nvSpPr>
        <p:spPr>
          <a:xfrm>
            <a:off x="2430534" y="-1979662"/>
            <a:ext cx="4302947" cy="4741539"/>
          </a:xfrm>
          <a:prstGeom prst="chord">
            <a:avLst>
              <a:gd name="adj1" fmla="val 20898004"/>
              <a:gd name="adj2" fmla="val 11472367"/>
            </a:avLst>
          </a:pr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61936225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9144001" cy="6858000"/>
          </a:xfrm>
        </p:spPr>
        <p:txBody>
          <a:bodyPr anchor="ctr">
            <a:normAutofit/>
          </a:bodyPr>
          <a:lstStyle>
            <a:lvl1pPr algn="ctr">
              <a:defRPr sz="900">
                <a:solidFill>
                  <a:schemeClr val="tx2"/>
                </a:solidFill>
              </a:defRPr>
            </a:lvl1pPr>
          </a:lstStyle>
          <a:p>
            <a:endParaRPr lang="en-US"/>
          </a:p>
        </p:txBody>
      </p:sp>
      <p:sp>
        <p:nvSpPr>
          <p:cNvPr id="4" name="Picture Placeholder 2"/>
          <p:cNvSpPr>
            <a:spLocks noGrp="1"/>
          </p:cNvSpPr>
          <p:nvPr>
            <p:ph type="pic" sz="quarter" idx="11"/>
          </p:nvPr>
        </p:nvSpPr>
        <p:spPr>
          <a:xfrm>
            <a:off x="4776537" y="1219200"/>
            <a:ext cx="4367464" cy="5638800"/>
          </a:xfr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204102252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usiness Plan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7331" y="-5500"/>
            <a:ext cx="9174191" cy="6889320"/>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427059210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usiness Plan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5234940" y="-5500"/>
            <a:ext cx="3931920" cy="6889320"/>
          </a:xfr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117723316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usiness Plan 4">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4812734" y="-5500"/>
            <a:ext cx="5824960" cy="6889320"/>
          </a:xfrm>
          <a:prstGeom prst="parallelogram">
            <a:avLst>
              <a:gd name="adj" fmla="val 47229"/>
            </a:avLst>
          </a:prstGeom>
        </p:spPr>
        <p:txBody>
          <a:bodyPr anchor="ctr">
            <a:normAutofit/>
          </a:bodyPr>
          <a:lstStyle>
            <a:lvl1pPr algn="ctr">
              <a:defRPr sz="900">
                <a:solidFill>
                  <a:schemeClr val="tx2"/>
                </a:solidFill>
              </a:defRPr>
            </a:lvl1pPr>
          </a:lstStyle>
          <a:p>
            <a:endParaRPr lang="en-US"/>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Tree>
    <p:extLst>
      <p:ext uri="{BB962C8B-B14F-4D97-AF65-F5344CB8AC3E}">
        <p14:creationId xmlns:p14="http://schemas.microsoft.com/office/powerpoint/2010/main" val="46872365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Marketing 1">
    <p:spTree>
      <p:nvGrpSpPr>
        <p:cNvPr id="1" name=""/>
        <p:cNvGrpSpPr/>
        <p:nvPr/>
      </p:nvGrpSpPr>
      <p:grpSpPr>
        <a:xfrm>
          <a:off x="0" y="0"/>
          <a:ext cx="0" cy="0"/>
          <a:chOff x="0" y="0"/>
          <a:chExt cx="0" cy="0"/>
        </a:xfrm>
      </p:grpSpPr>
      <p:sp>
        <p:nvSpPr>
          <p:cNvPr id="4" name="Rectangle 3"/>
          <p:cNvSpPr/>
          <p:nvPr userDrawn="1"/>
        </p:nvSpPr>
        <p:spPr>
          <a:xfrm>
            <a:off x="3378574" y="2837330"/>
            <a:ext cx="2491067" cy="40341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2"/>
          <p:cNvSpPr>
            <a:spLocks noGrp="1"/>
          </p:cNvSpPr>
          <p:nvPr>
            <p:ph type="pic" sz="quarter" idx="31"/>
          </p:nvPr>
        </p:nvSpPr>
        <p:spPr>
          <a:xfrm>
            <a:off x="5869642" y="1788460"/>
            <a:ext cx="3297218" cy="2702858"/>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47942551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Marketing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30480" y="4541520"/>
            <a:ext cx="9197339" cy="1813502"/>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83490001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Marketing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546010" y="-10160"/>
            <a:ext cx="2861155" cy="6868160"/>
          </a:xfrm>
        </p:spPr>
        <p:txBody>
          <a:bodyPr anchor="ctr">
            <a:normAutofit/>
          </a:bodyPr>
          <a:lstStyle>
            <a:lvl1pPr algn="ctr">
              <a:defRPr sz="900">
                <a:solidFill>
                  <a:schemeClr val="tx2"/>
                </a:solidFill>
              </a:defRPr>
            </a:lvl1pPr>
          </a:lstStyle>
          <a:p>
            <a:endParaRPr lang="en-US"/>
          </a:p>
        </p:txBody>
      </p:sp>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4206748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Marketing 4">
    <p:spTree>
      <p:nvGrpSpPr>
        <p:cNvPr id="1" name=""/>
        <p:cNvGrpSpPr/>
        <p:nvPr/>
      </p:nvGrpSpPr>
      <p:grpSpPr>
        <a:xfrm>
          <a:off x="0" y="0"/>
          <a:ext cx="0" cy="0"/>
          <a:chOff x="0" y="0"/>
          <a:chExt cx="0" cy="0"/>
        </a:xfrm>
      </p:grpSpPr>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32"/>
          </p:nvPr>
        </p:nvSpPr>
        <p:spPr>
          <a:xfrm>
            <a:off x="-1706393" y="3288"/>
            <a:ext cx="9324172" cy="6316831"/>
          </a:xfrm>
          <a:custGeom>
            <a:avLst/>
            <a:gdLst>
              <a:gd name="connsiteX0" fmla="*/ 0 w 8617694"/>
              <a:gd name="connsiteY0" fmla="*/ 6868160 h 6868160"/>
              <a:gd name="connsiteX1" fmla="*/ 1717040 w 8617694"/>
              <a:gd name="connsiteY1" fmla="*/ 0 h 6868160"/>
              <a:gd name="connsiteX2" fmla="*/ 8617694 w 8617694"/>
              <a:gd name="connsiteY2" fmla="*/ 0 h 6868160"/>
              <a:gd name="connsiteX3" fmla="*/ 6900654 w 8617694"/>
              <a:gd name="connsiteY3" fmla="*/ 6868160 h 6868160"/>
              <a:gd name="connsiteX4" fmla="*/ 0 w 8617694"/>
              <a:gd name="connsiteY4" fmla="*/ 6868160 h 6868160"/>
              <a:gd name="connsiteX0" fmla="*/ 4401372 w 13019066"/>
              <a:gd name="connsiteY0" fmla="*/ 6868160 h 6868160"/>
              <a:gd name="connsiteX1" fmla="*/ 0 w 13019066"/>
              <a:gd name="connsiteY1" fmla="*/ 26894 h 6868160"/>
              <a:gd name="connsiteX2" fmla="*/ 13019066 w 13019066"/>
              <a:gd name="connsiteY2" fmla="*/ 0 h 6868160"/>
              <a:gd name="connsiteX3" fmla="*/ 11302026 w 13019066"/>
              <a:gd name="connsiteY3" fmla="*/ 6868160 h 6868160"/>
              <a:gd name="connsiteX4" fmla="*/ 4401372 w 13019066"/>
              <a:gd name="connsiteY4" fmla="*/ 6868160 h 6868160"/>
              <a:gd name="connsiteX0" fmla="*/ 4401372 w 11302026"/>
              <a:gd name="connsiteY0" fmla="*/ 6854713 h 6854713"/>
              <a:gd name="connsiteX1" fmla="*/ 0 w 11302026"/>
              <a:gd name="connsiteY1" fmla="*/ 13447 h 6854713"/>
              <a:gd name="connsiteX2" fmla="*/ 6887207 w 11302026"/>
              <a:gd name="connsiteY2" fmla="*/ 0 h 6854713"/>
              <a:gd name="connsiteX3" fmla="*/ 11302026 w 11302026"/>
              <a:gd name="connsiteY3" fmla="*/ 6854713 h 6854713"/>
              <a:gd name="connsiteX4" fmla="*/ 4401372 w 11302026"/>
              <a:gd name="connsiteY4" fmla="*/ 6854713 h 685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026" h="6854713">
                <a:moveTo>
                  <a:pt x="4401372" y="6854713"/>
                </a:moveTo>
                <a:lnTo>
                  <a:pt x="0" y="13447"/>
                </a:lnTo>
                <a:lnTo>
                  <a:pt x="6887207" y="0"/>
                </a:lnTo>
                <a:lnTo>
                  <a:pt x="11302026" y="6854713"/>
                </a:lnTo>
                <a:lnTo>
                  <a:pt x="4401372" y="6854713"/>
                </a:lnTo>
                <a:close/>
              </a:path>
            </a:pathLst>
          </a:custGeom>
        </p:spPr>
        <p:txBody>
          <a:bodyPr anchor="ctr">
            <a:normAutofit/>
          </a:bodyPr>
          <a:lstStyle>
            <a:lvl1pPr algn="ctr">
              <a:defRPr sz="900">
                <a:solidFill>
                  <a:schemeClr val="tx2"/>
                </a:solidFill>
              </a:defRPr>
            </a:lvl1pPr>
          </a:lstStyle>
          <a:p>
            <a:endParaRPr lang="en-US"/>
          </a:p>
        </p:txBody>
      </p:sp>
    </p:spTree>
    <p:extLst>
      <p:ext uri="{BB962C8B-B14F-4D97-AF65-F5344CB8AC3E}">
        <p14:creationId xmlns:p14="http://schemas.microsoft.com/office/powerpoint/2010/main" val="75432399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wards">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37" name="Picture Placeholder 2"/>
          <p:cNvSpPr>
            <a:spLocks noGrp="1"/>
          </p:cNvSpPr>
          <p:nvPr>
            <p:ph type="pic" sz="quarter" idx="31"/>
          </p:nvPr>
        </p:nvSpPr>
        <p:spPr>
          <a:xfrm>
            <a:off x="1281571" y="2322055"/>
            <a:ext cx="1638300" cy="2184400"/>
          </a:xfrm>
        </p:spPr>
        <p:txBody>
          <a:bodyPr anchor="ctr">
            <a:normAutofit/>
          </a:bodyPr>
          <a:lstStyle>
            <a:lvl1pPr algn="ctr">
              <a:defRPr sz="900">
                <a:solidFill>
                  <a:schemeClr val="tx2"/>
                </a:solidFill>
              </a:defRPr>
            </a:lvl1pPr>
          </a:lstStyle>
          <a:p>
            <a:endParaRPr lang="en-US"/>
          </a:p>
        </p:txBody>
      </p:sp>
      <p:sp>
        <p:nvSpPr>
          <p:cNvPr id="20" name="Picture Placeholder 2"/>
          <p:cNvSpPr>
            <a:spLocks noGrp="1"/>
          </p:cNvSpPr>
          <p:nvPr>
            <p:ph type="pic" sz="quarter" idx="32"/>
          </p:nvPr>
        </p:nvSpPr>
        <p:spPr>
          <a:xfrm>
            <a:off x="3758071" y="2322055"/>
            <a:ext cx="1638300" cy="2184400"/>
          </a:xfrm>
        </p:spPr>
        <p:txBody>
          <a:bodyPr anchor="ctr">
            <a:normAutofit/>
          </a:bodyPr>
          <a:lstStyle>
            <a:lvl1pPr algn="ctr">
              <a:defRPr sz="900">
                <a:solidFill>
                  <a:schemeClr val="tx2"/>
                </a:solidFill>
              </a:defRPr>
            </a:lvl1pPr>
          </a:lstStyle>
          <a:p>
            <a:endParaRPr lang="en-US"/>
          </a:p>
        </p:txBody>
      </p:sp>
      <p:sp>
        <p:nvSpPr>
          <p:cNvPr id="21" name="Picture Placeholder 2"/>
          <p:cNvSpPr>
            <a:spLocks noGrp="1"/>
          </p:cNvSpPr>
          <p:nvPr>
            <p:ph type="pic" sz="quarter" idx="33"/>
          </p:nvPr>
        </p:nvSpPr>
        <p:spPr>
          <a:xfrm>
            <a:off x="6234571" y="2322055"/>
            <a:ext cx="1638300" cy="2184400"/>
          </a:xfrm>
        </p:spPr>
        <p:txBody>
          <a:bodyPr anchor="ctr">
            <a:normAutofit/>
          </a:bodyPr>
          <a:lstStyle>
            <a:lvl1pPr algn="ctr">
              <a:defRPr sz="900">
                <a:solidFill>
                  <a:schemeClr val="tx2"/>
                </a:solidFill>
              </a:defRPr>
            </a:lvl1pPr>
          </a:lstStyle>
          <a:p>
            <a:endParaRPr lang="en-US"/>
          </a:p>
        </p:txBody>
      </p:sp>
      <p:sp>
        <p:nvSpPr>
          <p:cNvPr id="18"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36598933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Awards 2">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37" name="Picture Placeholder 2"/>
          <p:cNvSpPr>
            <a:spLocks noGrp="1"/>
          </p:cNvSpPr>
          <p:nvPr>
            <p:ph type="pic" sz="quarter" idx="31"/>
          </p:nvPr>
        </p:nvSpPr>
        <p:spPr>
          <a:xfrm>
            <a:off x="2691270" y="2178536"/>
            <a:ext cx="2101710" cy="3592854"/>
          </a:xfrm>
        </p:spPr>
        <p:txBody>
          <a:bodyPr anchor="ctr">
            <a:normAutofit/>
          </a:bodyPr>
          <a:lstStyle>
            <a:lvl1pPr algn="ctr">
              <a:defRPr sz="900">
                <a:solidFill>
                  <a:schemeClr val="tx2"/>
                </a:solidFill>
              </a:defRPr>
            </a:lvl1pPr>
          </a:lstStyle>
          <a:p>
            <a:endParaRPr lang="en-US"/>
          </a:p>
        </p:txBody>
      </p:sp>
      <p:sp>
        <p:nvSpPr>
          <p:cNvPr id="14"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124629748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Awards 3">
    <p:spTree>
      <p:nvGrpSpPr>
        <p:cNvPr id="1" name=""/>
        <p:cNvGrpSpPr/>
        <p:nvPr/>
      </p:nvGrpSpPr>
      <p:grpSpPr>
        <a:xfrm>
          <a:off x="0" y="0"/>
          <a:ext cx="0" cy="0"/>
          <a:chOff x="0" y="0"/>
          <a:chExt cx="0" cy="0"/>
        </a:xfrm>
      </p:grpSpPr>
      <p:sp>
        <p:nvSpPr>
          <p:cNvPr id="7" name="Rectangle 6"/>
          <p:cNvSpPr/>
          <p:nvPr userDrawn="1"/>
        </p:nvSpPr>
        <p:spPr>
          <a:xfrm>
            <a:off x="4369500" y="1382874"/>
            <a:ext cx="405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userDrawn="1"/>
        </p:nvGrpSpPr>
        <p:grpSpPr>
          <a:xfrm>
            <a:off x="4632029" y="6516416"/>
            <a:ext cx="175634" cy="175941"/>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userDrawn="1"/>
        </p:nvGrpSpPr>
        <p:grpSpPr>
          <a:xfrm>
            <a:off x="4345605" y="6516416"/>
            <a:ext cx="175634" cy="175941"/>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Slide Number Placeholder 15"/>
          <p:cNvSpPr>
            <a:spLocks noGrp="1"/>
          </p:cNvSpPr>
          <p:nvPr>
            <p:ph type="sldNum" sz="quarter" idx="12"/>
          </p:nvPr>
        </p:nvSpPr>
        <p:spPr>
          <a:xfrm>
            <a:off x="6561032" y="6487297"/>
            <a:ext cx="2057400" cy="234178"/>
          </a:xfrm>
        </p:spPr>
        <p:txBody>
          <a:bodyPr/>
          <a:lstStyle/>
          <a:p>
            <a:fld id="{32C5FF11-DEB2-6A4C-B29A-BC46883118B8}" type="slidenum">
              <a:rPr lang="en-US" smtClean="0"/>
              <a:pPr/>
              <a:t>‹#›</a:t>
            </a:fld>
            <a:endParaRPr lang="en-US"/>
          </a:p>
        </p:txBody>
      </p:sp>
      <p:sp>
        <p:nvSpPr>
          <p:cNvPr id="17" name="Footer Placeholder 16"/>
          <p:cNvSpPr>
            <a:spLocks noGrp="1"/>
          </p:cNvSpPr>
          <p:nvPr>
            <p:ph type="ftr" sz="quarter" idx="13"/>
          </p:nvPr>
        </p:nvSpPr>
        <p:spPr>
          <a:xfrm>
            <a:off x="546010" y="6487297"/>
            <a:ext cx="3086100" cy="234178"/>
          </a:xfrm>
        </p:spPr>
        <p:txBody>
          <a:bodyPr/>
          <a:lstStyle>
            <a:lvl1pPr>
              <a:defRPr b="0" i="0">
                <a:latin typeface="Raleway" charset="0"/>
                <a:ea typeface="Raleway" charset="0"/>
                <a:cs typeface="Raleway" charset="0"/>
              </a:defRPr>
            </a:lvl1pPr>
          </a:lstStyle>
          <a:p>
            <a:r>
              <a:rPr lang="en-US" smtClean="0"/>
              <a:t>www.yourcompany.com</a:t>
            </a:r>
            <a:endParaRPr lang="en-US" dirty="0"/>
          </a:p>
        </p:txBody>
      </p:sp>
      <p:sp>
        <p:nvSpPr>
          <p:cNvPr id="18" name="Picture Placeholder 2"/>
          <p:cNvSpPr>
            <a:spLocks noGrp="1"/>
          </p:cNvSpPr>
          <p:nvPr>
            <p:ph type="pic" sz="quarter" idx="10"/>
          </p:nvPr>
        </p:nvSpPr>
        <p:spPr>
          <a:xfrm>
            <a:off x="-1" y="1418875"/>
            <a:ext cx="9144001" cy="4935627"/>
          </a:xfrm>
        </p:spPr>
        <p:txBody>
          <a:bodyPr anchor="ctr">
            <a:normAutofit/>
          </a:bodyPr>
          <a:lstStyle>
            <a:lvl1pPr algn="ctr">
              <a:defRPr sz="900">
                <a:solidFill>
                  <a:schemeClr val="tx2"/>
                </a:solidFill>
              </a:defRPr>
            </a:lvl1pPr>
          </a:lstStyle>
          <a:p>
            <a:endParaRPr lang="en-US"/>
          </a:p>
        </p:txBody>
      </p:sp>
      <p:sp>
        <p:nvSpPr>
          <p:cNvPr id="14" name="Picture Placeholder 2"/>
          <p:cNvSpPr>
            <a:spLocks noGrp="1"/>
          </p:cNvSpPr>
          <p:nvPr>
            <p:ph type="pic" sz="quarter" idx="31"/>
          </p:nvPr>
        </p:nvSpPr>
        <p:spPr>
          <a:xfrm>
            <a:off x="5251590" y="2178536"/>
            <a:ext cx="1964550" cy="3592854"/>
          </a:xfrm>
        </p:spPr>
        <p:txBody>
          <a:bodyPr anchor="ctr">
            <a:normAutofit/>
          </a:bodyPr>
          <a:lstStyle>
            <a:lvl1pPr algn="ctr">
              <a:defRPr sz="900">
                <a:solidFill>
                  <a:schemeClr val="tx2"/>
                </a:solidFill>
              </a:defRPr>
            </a:lvl1pPr>
          </a:lstStyle>
          <a:p>
            <a:endParaRPr lang="en-US"/>
          </a:p>
        </p:txBody>
      </p:sp>
      <p:sp>
        <p:nvSpPr>
          <p:cNvPr id="19" name="Title 1"/>
          <p:cNvSpPr>
            <a:spLocks noGrp="1"/>
          </p:cNvSpPr>
          <p:nvPr>
            <p:ph type="ctrTitle"/>
          </p:nvPr>
        </p:nvSpPr>
        <p:spPr>
          <a:xfrm>
            <a:off x="535017" y="504514"/>
            <a:ext cx="8084408" cy="484015"/>
          </a:xfrm>
        </p:spPr>
        <p:txBody>
          <a:bodyPr anchor="ctr">
            <a:normAutofit/>
          </a:bodyPr>
          <a:lstStyle>
            <a:lvl1pPr algn="ctr">
              <a:defRPr sz="2500" b="1" i="0">
                <a:latin typeface="Raleway" charset="0"/>
                <a:ea typeface="Raleway" charset="0"/>
                <a:cs typeface="Raleway" charset="0"/>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35017" y="1000886"/>
            <a:ext cx="8084408" cy="228557"/>
          </a:xfrm>
        </p:spPr>
        <p:txBody>
          <a:bodyPr>
            <a:noAutofit/>
          </a:bodyPr>
          <a:lstStyle>
            <a:lvl1pPr marL="0" indent="0" algn="ctr">
              <a:buNone/>
              <a:defRPr sz="1000" b="0" i="0">
                <a:solidFill>
                  <a:schemeClr val="tx2"/>
                </a:solidFill>
                <a:latin typeface="Raleway" charset="0"/>
                <a:ea typeface="Raleway" charset="0"/>
                <a:cs typeface="Raleway"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 text for your comfortable &amp; easy customization</a:t>
            </a:r>
            <a:endParaRPr lang="en-US" dirty="0"/>
          </a:p>
        </p:txBody>
      </p:sp>
    </p:spTree>
    <p:extLst>
      <p:ext uri="{BB962C8B-B14F-4D97-AF65-F5344CB8AC3E}">
        <p14:creationId xmlns:p14="http://schemas.microsoft.com/office/powerpoint/2010/main" val="242299266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b="0" i="0">
                <a:solidFill>
                  <a:schemeClr val="tx2"/>
                </a:solidFill>
                <a:latin typeface="Raleway" charset="0"/>
                <a:ea typeface="Raleway" charset="0"/>
                <a:cs typeface="Raleway" charset="0"/>
              </a:defRPr>
            </a:lvl1pPr>
          </a:lstStyle>
          <a:p>
            <a:fld id="{C764DE79-268F-4C1A-8933-263129D2AF90}" type="datetimeFigureOut">
              <a:rPr lang="en-US" smtClean="0"/>
              <a:pPr/>
              <a:t>9/5/2023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00" b="0" i="0">
                <a:solidFill>
                  <a:schemeClr val="tx2"/>
                </a:solidFill>
                <a:latin typeface="Raleway" charset="0"/>
                <a:ea typeface="Raleway" charset="0"/>
                <a:cs typeface="Raleway" charset="0"/>
              </a:defRPr>
            </a:lvl1pPr>
          </a:lstStyle>
          <a:p>
            <a:r>
              <a:rPr lang="en-US" smtClean="0"/>
              <a:t>www.yourcompany.com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b="0" i="0">
                <a:solidFill>
                  <a:schemeClr val="tx2"/>
                </a:solidFill>
                <a:latin typeface="Raleway" charset="0"/>
                <a:ea typeface="Raleway" charset="0"/>
                <a:cs typeface="Raleway" charset="0"/>
              </a:defRPr>
            </a:lvl1pPr>
          </a:lstStyle>
          <a:p>
            <a:fld id="{32C5FF11-DEB2-6A4C-B29A-BC46883118B8}" type="slidenum">
              <a:rPr lang="en-US" smtClean="0"/>
              <a:pPr/>
              <a:t>‹#›</a:t>
            </a:fld>
            <a:endParaRPr lang="en-US"/>
          </a:p>
        </p:txBody>
      </p:sp>
    </p:spTree>
    <p:extLst>
      <p:ext uri="{BB962C8B-B14F-4D97-AF65-F5344CB8AC3E}">
        <p14:creationId xmlns:p14="http://schemas.microsoft.com/office/powerpoint/2010/main" val="1354605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754" r:id="rId92"/>
    <p:sldLayoutId id="2147483755" r:id="rId93"/>
    <p:sldLayoutId id="2147483756" r:id="rId94"/>
    <p:sldLayoutId id="2147483757" r:id="rId95"/>
    <p:sldLayoutId id="2147483758" r:id="rId96"/>
    <p:sldLayoutId id="2147483759" r:id="rId97"/>
    <p:sldLayoutId id="2147483760" r:id="rId98"/>
    <p:sldLayoutId id="2147483761" r:id="rId99"/>
    <p:sldLayoutId id="2147483762" r:id="rId10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Raleway SemiBold" charset="0"/>
          <a:ea typeface="Raleway SemiBold" charset="0"/>
          <a:cs typeface="Raleway SemiBol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Raleway SemiBold" charset="0"/>
          <a:ea typeface="Raleway SemiBold" charset="0"/>
          <a:cs typeface="Raleway SemiBol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Raleway SemiBold" charset="0"/>
          <a:ea typeface="Raleway SemiBold" charset="0"/>
          <a:cs typeface="Raleway SemiBol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Raleway SemiBold" charset="0"/>
          <a:ea typeface="Raleway SemiBold" charset="0"/>
          <a:cs typeface="Raleway SemiBol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Raleway SemiBold" charset="0"/>
          <a:ea typeface="Raleway SemiBold" charset="0"/>
          <a:cs typeface="Raleway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jfif"/><Relationship Id="rId5" Type="http://schemas.openxmlformats.org/officeDocument/2006/relationships/image" Target="../media/image16.jfif"/><Relationship Id="rId4" Type="http://schemas.openxmlformats.org/officeDocument/2006/relationships/image" Target="../media/image15.jfif"/></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jfif"/><Relationship Id="rId5" Type="http://schemas.openxmlformats.org/officeDocument/2006/relationships/image" Target="../media/image16.jfif"/><Relationship Id="rId4" Type="http://schemas.openxmlformats.org/officeDocument/2006/relationships/image" Target="../media/image15.jfif"/><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45967" y="836712"/>
            <a:ext cx="2088232" cy="728249"/>
          </a:xfrm>
          <a:prstGeom prst="rect">
            <a:avLst/>
          </a:prstGeom>
          <a:solidFill>
            <a:schemeClr val="accent2">
              <a:lumMod val="40000"/>
              <a:lumOff val="60000"/>
            </a:schemeClr>
          </a:solidFill>
          <a:ln w="228600" cap="sq" cmpd="thickThin">
            <a:solidFill>
              <a:schemeClr val="accent6">
                <a:lumMod val="75000"/>
              </a:schemeClr>
            </a:solidFill>
            <a:prstDash val="solid"/>
            <a:miter lim="800000"/>
          </a:ln>
          <a:effectLst>
            <a:innerShdw blurRad="76200">
              <a:srgbClr val="000000"/>
            </a:inn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7" y="2136767"/>
            <a:ext cx="9107833" cy="4042641"/>
          </a:xfrm>
          <a:prstGeom prst="rect">
            <a:avLst/>
          </a:prstGeom>
        </p:spPr>
      </p:pic>
    </p:spTree>
    <p:extLst>
      <p:ext uri="{BB962C8B-B14F-4D97-AF65-F5344CB8AC3E}">
        <p14:creationId xmlns:p14="http://schemas.microsoft.com/office/powerpoint/2010/main" val="94584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3357382"/>
            <a:ext cx="9144000" cy="3500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989639" y="2705307"/>
            <a:ext cx="1195641" cy="119564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Overexertion</a:t>
            </a:r>
          </a:p>
        </p:txBody>
      </p:sp>
      <p:sp>
        <p:nvSpPr>
          <p:cNvPr id="12" name="Oval 11"/>
          <p:cNvSpPr/>
          <p:nvPr/>
        </p:nvSpPr>
        <p:spPr>
          <a:xfrm>
            <a:off x="2481187" y="2705307"/>
            <a:ext cx="1195641" cy="119564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p:cNvSpPr/>
          <p:nvPr/>
        </p:nvSpPr>
        <p:spPr>
          <a:xfrm>
            <a:off x="3972734" y="2705307"/>
            <a:ext cx="1195641" cy="1195640"/>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p:cNvSpPr/>
          <p:nvPr/>
        </p:nvSpPr>
        <p:spPr>
          <a:xfrm>
            <a:off x="5464283" y="2705307"/>
            <a:ext cx="1195641" cy="119564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p:cNvSpPr/>
          <p:nvPr/>
        </p:nvSpPr>
        <p:spPr>
          <a:xfrm>
            <a:off x="6955830" y="2705307"/>
            <a:ext cx="1195641" cy="1195640"/>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p:cNvSpPr txBox="1"/>
          <p:nvPr/>
        </p:nvSpPr>
        <p:spPr>
          <a:xfrm>
            <a:off x="3324167" y="591072"/>
            <a:ext cx="2508302" cy="390492"/>
          </a:xfrm>
          <a:prstGeom prst="rect">
            <a:avLst/>
          </a:prstGeom>
          <a:solidFill>
            <a:schemeClr val="tx1"/>
          </a:solidFill>
        </p:spPr>
        <p:txBody>
          <a:bodyPr wrap="square" rtlCol="0" anchor="ctr">
            <a:spAutoFit/>
          </a:bodyPr>
          <a:lstStyle/>
          <a:p>
            <a:pPr marL="0" marR="0" lvl="0" indent="0" algn="ctr" defTabSz="914400" rtl="0" eaLnBrk="1" fontAlgn="auto" latinLnBrk="0" hangingPunct="1">
              <a:lnSpc>
                <a:spcPts val="2250"/>
              </a:lnSpc>
              <a:spcBef>
                <a:spcPts val="0"/>
              </a:spcBef>
              <a:spcAft>
                <a:spcPts val="0"/>
              </a:spcAft>
              <a:buClrTx/>
              <a:buSzTx/>
              <a:buFontTx/>
              <a:buNone/>
              <a:tabLst/>
              <a:defRPr/>
            </a:pPr>
            <a:r>
              <a:rPr kumimoji="0" lang="fa-IR"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B Titr" panose="00000700000000000000" pitchFamily="2" charset="-78"/>
              </a:rPr>
              <a:t>علتهای عمده حوادث</a:t>
            </a:r>
            <a:endParaRPr kumimoji="0" lang="en-US" sz="2000" b="1" i="0" u="none" strike="noStrike" kern="1200" cap="none" spc="0" normalizeH="0" baseline="0" noProof="0" dirty="0">
              <a:ln>
                <a:noFill/>
              </a:ln>
              <a:solidFill>
                <a:srgbClr val="FFFFFF"/>
              </a:solidFill>
              <a:effectLst/>
              <a:uLnTx/>
              <a:uFillTx/>
              <a:latin typeface="Raleway" charset="0"/>
              <a:ea typeface="Raleway" charset="0"/>
              <a:cs typeface="B Titr" panose="00000700000000000000" pitchFamily="2" charset="-78"/>
            </a:endParaRPr>
          </a:p>
        </p:txBody>
      </p:sp>
      <p:sp>
        <p:nvSpPr>
          <p:cNvPr id="23" name="Rectangle 22"/>
          <p:cNvSpPr/>
          <p:nvPr/>
        </p:nvSpPr>
        <p:spPr>
          <a:xfrm>
            <a:off x="5536113" y="3072007"/>
            <a:ext cx="946478" cy="400110"/>
          </a:xfrm>
          <a:prstGeom prst="rect">
            <a:avLst/>
          </a:prstGeom>
        </p:spPr>
        <p:txBody>
          <a:bodyPr wrap="none" anchor="ct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Fatigue</a:t>
            </a:r>
          </a:p>
        </p:txBody>
      </p:sp>
      <p:sp>
        <p:nvSpPr>
          <p:cNvPr id="24" name="Rectangle 23"/>
          <p:cNvSpPr/>
          <p:nvPr/>
        </p:nvSpPr>
        <p:spPr>
          <a:xfrm>
            <a:off x="6920745" y="3101727"/>
            <a:ext cx="1243161" cy="338554"/>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Carelessness</a:t>
            </a: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5" name="Rectangle 24"/>
          <p:cNvSpPr/>
          <p:nvPr/>
        </p:nvSpPr>
        <p:spPr>
          <a:xfrm>
            <a:off x="3999029" y="3103401"/>
            <a:ext cx="1124090" cy="307777"/>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Recklessness</a:t>
            </a:r>
            <a:endParaRPr kumimoji="0" lang="en-US" sz="1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7" name="Rectangle 26"/>
          <p:cNvSpPr/>
          <p:nvPr/>
        </p:nvSpPr>
        <p:spPr>
          <a:xfrm>
            <a:off x="2711760" y="3057235"/>
            <a:ext cx="806439" cy="400110"/>
          </a:xfrm>
          <a:prstGeom prst="rect">
            <a:avLst/>
          </a:prstGeom>
        </p:spPr>
        <p:txBody>
          <a:bodyPr wrap="none" anchor="ct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Stress</a:t>
            </a:r>
          </a:p>
        </p:txBody>
      </p:sp>
      <p:sp>
        <p:nvSpPr>
          <p:cNvPr id="28" name="TextBox 27"/>
          <p:cNvSpPr txBox="1"/>
          <p:nvPr/>
        </p:nvSpPr>
        <p:spPr>
          <a:xfrm>
            <a:off x="848728" y="4099104"/>
            <a:ext cx="1477463"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64696E"/>
                </a:solidFill>
                <a:effectLst/>
                <a:uLnTx/>
                <a:uFillTx/>
                <a:latin typeface="Raleway" charset="0"/>
                <a:ea typeface="Raleway" charset="0"/>
                <a:cs typeface="Raleway" charset="0"/>
              </a:rPr>
              <a:t>تحت فشار بودن</a:t>
            </a:r>
          </a:p>
        </p:txBody>
      </p:sp>
      <p:sp>
        <p:nvSpPr>
          <p:cNvPr id="29" name="TextBox 28"/>
          <p:cNvSpPr txBox="1"/>
          <p:nvPr/>
        </p:nvSpPr>
        <p:spPr>
          <a:xfrm>
            <a:off x="2341862" y="3960604"/>
            <a:ext cx="147746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64696E"/>
                </a:solidFill>
                <a:effectLst/>
                <a:uLnTx/>
                <a:uFillTx/>
                <a:latin typeface="Raleway" charset="0"/>
                <a:ea typeface="Raleway" charset="0"/>
                <a:cs typeface="Raleway" charset="0"/>
              </a:rPr>
              <a:t>استرس و فشار روحی</a:t>
            </a:r>
          </a:p>
        </p:txBody>
      </p:sp>
      <p:sp>
        <p:nvSpPr>
          <p:cNvPr id="30" name="TextBox 29"/>
          <p:cNvSpPr txBox="1"/>
          <p:nvPr/>
        </p:nvSpPr>
        <p:spPr>
          <a:xfrm>
            <a:off x="3860720" y="4099104"/>
            <a:ext cx="1426017"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64696E"/>
                </a:solidFill>
                <a:effectLst/>
                <a:uLnTx/>
                <a:uFillTx/>
                <a:latin typeface="Raleway" charset="0"/>
                <a:ea typeface="Raleway" charset="0"/>
                <a:cs typeface="Raleway" charset="0"/>
              </a:rPr>
              <a:t>بی </a:t>
            </a:r>
            <a:r>
              <a:rPr kumimoji="0" lang="fa-IR" sz="1800" b="1" i="0" u="none" strike="noStrike" kern="1200" cap="none" spc="0" normalizeH="0" baseline="0" noProof="0" dirty="0" smtClean="0">
                <a:ln>
                  <a:noFill/>
                </a:ln>
                <a:solidFill>
                  <a:srgbClr val="64696E"/>
                </a:solidFill>
                <a:effectLst/>
                <a:uLnTx/>
                <a:uFillTx/>
                <a:latin typeface="Raleway" charset="0"/>
                <a:ea typeface="Raleway" charset="0"/>
                <a:cs typeface="Raleway" charset="0"/>
              </a:rPr>
              <a:t>اعتنایی</a:t>
            </a:r>
            <a:endParaRPr kumimoji="0" lang="fa-IR" sz="1800" b="1" i="0" u="none" strike="noStrike" kern="1200" cap="none" spc="0" normalizeH="0" baseline="0" noProof="0" dirty="0">
              <a:ln>
                <a:noFill/>
              </a:ln>
              <a:solidFill>
                <a:srgbClr val="64696E"/>
              </a:solidFill>
              <a:effectLst/>
              <a:uLnTx/>
              <a:uFillTx/>
              <a:latin typeface="Raleway" charset="0"/>
              <a:ea typeface="Raleway" charset="0"/>
              <a:cs typeface="Raleway" charset="0"/>
            </a:endParaRPr>
          </a:p>
        </p:txBody>
      </p:sp>
      <p:sp>
        <p:nvSpPr>
          <p:cNvPr id="31" name="TextBox 30"/>
          <p:cNvSpPr txBox="1"/>
          <p:nvPr/>
        </p:nvSpPr>
        <p:spPr>
          <a:xfrm>
            <a:off x="5362535" y="4099104"/>
            <a:ext cx="1426017"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64696E"/>
                </a:solidFill>
                <a:effectLst/>
                <a:uLnTx/>
                <a:uFillTx/>
                <a:latin typeface="Raleway" charset="0"/>
                <a:ea typeface="Raleway" charset="0"/>
                <a:cs typeface="Raleway" charset="0"/>
              </a:rPr>
              <a:t>خستگی</a:t>
            </a:r>
          </a:p>
        </p:txBody>
      </p:sp>
      <p:sp>
        <p:nvSpPr>
          <p:cNvPr id="32" name="TextBox 31"/>
          <p:cNvSpPr txBox="1"/>
          <p:nvPr/>
        </p:nvSpPr>
        <p:spPr>
          <a:xfrm>
            <a:off x="6873032" y="4114493"/>
            <a:ext cx="1426017"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srgbClr val="64696E"/>
                </a:solidFill>
                <a:effectLst/>
                <a:uLnTx/>
                <a:uFillTx/>
                <a:latin typeface="Raleway" charset="0"/>
                <a:ea typeface="Raleway" charset="0"/>
                <a:cs typeface="Raleway" charset="0"/>
              </a:rPr>
              <a:t>بی دقتی</a:t>
            </a:r>
          </a:p>
        </p:txBody>
      </p:sp>
      <p:sp>
        <p:nvSpPr>
          <p:cNvPr id="34" name="Rectangle 33"/>
          <p:cNvSpPr/>
          <p:nvPr/>
        </p:nvSpPr>
        <p:spPr>
          <a:xfrm>
            <a:off x="4380769" y="4713234"/>
            <a:ext cx="395098" cy="4383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451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024" y="746521"/>
            <a:ext cx="8084408" cy="484015"/>
          </a:xfrm>
        </p:spPr>
        <p:txBody>
          <a:bodyPr/>
          <a:lstStyle/>
          <a:p>
            <a:r>
              <a:rPr lang="fa-IR" dirty="0">
                <a:solidFill>
                  <a:srgbClr val="000000"/>
                </a:solidFill>
                <a:cs typeface="B Titr" panose="00000700000000000000" pitchFamily="2" charset="-78"/>
              </a:rPr>
              <a:t>نگاهی به آمار کشوری</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64696E"/>
                </a:solidFill>
                <a:effectLst/>
                <a:uLnTx/>
                <a:uFillTx/>
                <a:latin typeface="Raleway" charset="0"/>
              </a:rPr>
              <a:t>www.yourcompany.com</a:t>
            </a:r>
            <a:endParaRPr kumimoji="0" lang="en-US" sz="1000" b="0" i="0" u="none" strike="noStrike" kern="1200" cap="none" spc="0" normalizeH="0" baseline="0" noProof="0" dirty="0">
              <a:ln>
                <a:noFill/>
              </a:ln>
              <a:solidFill>
                <a:srgbClr val="64696E"/>
              </a:solidFill>
              <a:effectLst/>
              <a:uLnTx/>
              <a:uFillTx/>
              <a:latin typeface="Raleway" charset="0"/>
            </a:endParaRPr>
          </a:p>
        </p:txBody>
      </p:sp>
      <p:sp>
        <p:nvSpPr>
          <p:cNvPr id="9" name="Rectangle 8"/>
          <p:cNvSpPr/>
          <p:nvPr/>
        </p:nvSpPr>
        <p:spPr>
          <a:xfrm>
            <a:off x="537329" y="3868904"/>
            <a:ext cx="5179035" cy="2510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a-IR" sz="1400" dirty="0">
                <a:solidFill>
                  <a:schemeClr val="bg1"/>
                </a:solidFill>
                <a:latin typeface="iran-sans-web"/>
              </a:rPr>
              <a:t>بررسی آمار موارد مرگ تصادفات جاده‌ای در سال ۱۴۰۱ نشان می‌دهد که حدود ۱۵ هزار و ۴۳۹ نفر از درگذشتگان این حوادث مرد و ۴۰۵۱ نفر آنها زن بودند. بیشترین میزان مرگ نیز در استان فارس با ۱۵۶۷ کشته، استان سیستان و بلوچستان با ۱۴۵۳ فوتی و تهران با ۱۴۳۹ مرگ ثبت شده بوده است. کمترین میزان موارد مرگ نیز در استان ایلام با ۱۸۰ کشته، چهارمحال و بختیاری با ۲۲۹ مرگ و اردبیل با ۲۵۱ فوتی ثبت شده است</a:t>
            </a:r>
            <a:r>
              <a:rPr lang="fa-IR" sz="1400" dirty="0" smtClean="0">
                <a:solidFill>
                  <a:schemeClr val="bg1"/>
                </a:solidFill>
                <a:latin typeface="iran-sans-web"/>
              </a:rPr>
              <a:t>.</a:t>
            </a:r>
          </a:p>
          <a:p>
            <a:pPr lvl="0" algn="ctr">
              <a:defRPr/>
            </a:pPr>
            <a:r>
              <a:rPr kumimoji="0" lang="fa-IR" sz="1350" b="0" i="0" u="none" strike="noStrike" kern="1200" cap="none" spc="0" normalizeH="0" baseline="0" noProof="0" dirty="0" smtClean="0">
                <a:ln>
                  <a:noFill/>
                </a:ln>
                <a:solidFill>
                  <a:srgbClr val="FFFFFF"/>
                </a:solidFill>
                <a:effectLst/>
                <a:uLnTx/>
                <a:uFillTx/>
                <a:latin typeface="Calibri" panose="020F0502020204030204"/>
                <a:ea typeface="+mn-ea"/>
                <a:cs typeface="Arial" panose="020B0604020202020204" pitchFamily="34" charset="0"/>
              </a:rPr>
              <a:t>عابر </a:t>
            </a:r>
            <a:r>
              <a:rPr kumimoji="0" lang="fa-IR" sz="135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پیاده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35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دوچرخه سوار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35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موتور سوار</a:t>
            </a:r>
          </a:p>
        </p:txBody>
      </p:sp>
      <p:sp>
        <p:nvSpPr>
          <p:cNvPr id="14" name="TextBox 13"/>
          <p:cNvSpPr txBox="1"/>
          <p:nvPr/>
        </p:nvSpPr>
        <p:spPr>
          <a:xfrm>
            <a:off x="5888333" y="3450372"/>
            <a:ext cx="2860131" cy="2308324"/>
          </a:xfrm>
          <a:prstGeom prst="rect">
            <a:avLst/>
          </a:prstGeom>
          <a:noFill/>
        </p:spPr>
        <p:txBody>
          <a:bodyPr wrap="square" rtlCol="0" anchor="ctr">
            <a:spAutoFit/>
          </a:bodyPr>
          <a:lstStyle/>
          <a:p>
            <a:pPr lvl="0" algn="r">
              <a:defRPr/>
            </a:pPr>
            <a:r>
              <a:rPr lang="fa-IR" sz="1600" dirty="0">
                <a:solidFill>
                  <a:srgbClr val="212529"/>
                </a:solidFill>
                <a:latin typeface="iran-sans-web"/>
                <a:cs typeface="B Titr" panose="00000700000000000000" pitchFamily="2" charset="-78"/>
              </a:rPr>
              <a:t>آمارهای رسمی بیانگر آن است که هر روز حدود ۵۰ نفر در تصادفات رانندگی کشور جان خود را از دست می‌دهند. در دو دهه گذشته نزدیک به ۴۰۰ هزار نفر در ایران جان خود را بر اثر این حوادث از دست داده‌ و بیش از ۶ میلیون نفر نیز مصدوم شده‌اند؛ این ارقام هراسناک، عمق یک فاجعه انسانی را نشان می‌دهد.</a:t>
            </a:r>
            <a:endParaRPr kumimoji="0" lang="fa-IR" sz="1600" b="1" i="0" u="none" strike="noStrike" kern="1200" cap="none" spc="0" normalizeH="0" baseline="0" noProof="0" dirty="0">
              <a:ln>
                <a:noFill/>
              </a:ln>
              <a:solidFill>
                <a:srgbClr val="64696E">
                  <a:lumMod val="50000"/>
                </a:srgbClr>
              </a:solidFill>
              <a:effectLst/>
              <a:uLnTx/>
              <a:uFillTx/>
              <a:latin typeface="Raleway" charset="0"/>
              <a:ea typeface="Raleway" charset="0"/>
              <a:cs typeface="B Titr" panose="00000700000000000000" pitchFamily="2" charset="-78"/>
            </a:endParaRPr>
          </a:p>
        </p:txBody>
      </p:sp>
      <p:sp>
        <p:nvSpPr>
          <p:cNvPr id="15" name="Rectangle 14"/>
          <p:cNvSpPr/>
          <p:nvPr/>
        </p:nvSpPr>
        <p:spPr>
          <a:xfrm>
            <a:off x="535017" y="3301034"/>
            <a:ext cx="8083415" cy="3428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546010" y="1999114"/>
            <a:ext cx="1889924" cy="1761897"/>
          </a:xfrm>
          <a:prstGeom prst="rect">
            <a:avLst/>
          </a:prstGeom>
        </p:spPr>
      </p:pic>
      <p:pic>
        <p:nvPicPr>
          <p:cNvPr id="1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458" y="2380652"/>
            <a:ext cx="980490" cy="93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598461" y="2492896"/>
            <a:ext cx="785143" cy="1011962"/>
          </a:xfrm>
          <a:prstGeom prst="rect">
            <a:avLst/>
          </a:prstGeom>
        </p:spPr>
      </p:pic>
    </p:spTree>
    <p:extLst>
      <p:ext uri="{BB962C8B-B14F-4D97-AF65-F5344CB8AC3E}">
        <p14:creationId xmlns:p14="http://schemas.microsoft.com/office/powerpoint/2010/main" val="1071702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030" y="320650"/>
            <a:ext cx="8084408" cy="484015"/>
          </a:xfrm>
        </p:spPr>
        <p:txBody>
          <a:bodyPr/>
          <a:lstStyle/>
          <a:p>
            <a:r>
              <a:rPr lang="fa-IR" dirty="0">
                <a:cs typeface="B Titr" panose="00000700000000000000" pitchFamily="2" charset="-78"/>
              </a:rPr>
              <a:t>نگاهی به </a:t>
            </a:r>
            <a:r>
              <a:rPr lang="fa-IR" dirty="0" smtClean="0">
                <a:cs typeface="B Titr" panose="00000700000000000000" pitchFamily="2" charset="-78"/>
              </a:rPr>
              <a:t>آمار کشوری</a:t>
            </a:r>
            <a:endParaRPr lang="en-US"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9" name="Rectangle 8"/>
          <p:cNvSpPr/>
          <p:nvPr/>
        </p:nvSpPr>
        <p:spPr>
          <a:xfrm>
            <a:off x="537329" y="3868904"/>
            <a:ext cx="5179035" cy="2510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a-IR" sz="1600" b="1" dirty="0">
                <a:solidFill>
                  <a:srgbClr val="FFFFFF"/>
                </a:solidFill>
              </a:rPr>
              <a:t>طبق اعلام پلیس راهور، حدود ۵۱ درصد فوتی‌های تصادفات رانندگی در جا می‌میرند. ۶ درصد در حین انتقال به بیمارستان و ۴۳ درصد نیز در مراکز درمانی جان خود را از دست می‌دهند</a:t>
            </a:r>
            <a:endParaRPr kumimoji="0" lang="fa-IR" sz="1600" b="1" i="0" u="none" strike="noStrike" kern="1200" cap="none" spc="0" normalizeH="0" baseline="0" noProof="0" dirty="0">
              <a:ln>
                <a:noFill/>
              </a:ln>
              <a:solidFill>
                <a:srgbClr val="FFFFFF"/>
              </a:solidFill>
              <a:effectLst/>
              <a:uLnTx/>
              <a:uFillTx/>
              <a:latin typeface="Calibri" panose="020F0502020204030204"/>
              <a:cs typeface="Arial" panose="020B0604020202020204" pitchFamily="34" charset="0"/>
            </a:endParaRPr>
          </a:p>
        </p:txBody>
      </p:sp>
      <p:sp>
        <p:nvSpPr>
          <p:cNvPr id="14" name="TextBox 13"/>
          <p:cNvSpPr txBox="1"/>
          <p:nvPr/>
        </p:nvSpPr>
        <p:spPr>
          <a:xfrm>
            <a:off x="5700885" y="1003218"/>
            <a:ext cx="2860131" cy="5262979"/>
          </a:xfrm>
          <a:prstGeom prst="rect">
            <a:avLst/>
          </a:prstGeom>
          <a:noFill/>
        </p:spPr>
        <p:txBody>
          <a:bodyPr wrap="square" rtlCol="0" anchor="ctr">
            <a:spAutoFit/>
          </a:bodyPr>
          <a:lstStyle/>
          <a:p>
            <a:pPr lvl="0" algn="r">
              <a:defRPr/>
            </a:pPr>
            <a:r>
              <a:rPr lang="fa-IR" sz="1600" b="1" dirty="0" smtClean="0">
                <a:solidFill>
                  <a:srgbClr val="212529"/>
                </a:solidFill>
                <a:latin typeface="iran-sans-web"/>
                <a:cs typeface="B Titr" panose="00000700000000000000" pitchFamily="2" charset="-78"/>
              </a:rPr>
              <a:t>بر </a:t>
            </a:r>
            <a:r>
              <a:rPr lang="fa-IR" sz="1600" b="1" dirty="0">
                <a:solidFill>
                  <a:srgbClr val="212529"/>
                </a:solidFill>
                <a:latin typeface="iran-sans-web"/>
                <a:cs typeface="B Titr" panose="00000700000000000000" pitchFamily="2" charset="-78"/>
              </a:rPr>
              <a:t>اساس اعلام سازمان پزشکی قانونی کشور تعداد موارد مرگ حوادث رانندگی در سال ۱۳۸۴ در ایران ۲۷ هزار و ۷۵۵ نفر بود؛ آماری که زنگ هشدار را در دهه ۱۳۸۰ به صدا درآورد. دولت برای کاهش این تعداد مرگ برنامه‌های مختلفی را اجرا کرد. اجباری کردن کمربند ایمنی، کاهش حد مجاز سرعت خودروها، افزایش نظارت و کنترل پلیس و اجرای برخی برنامه‌های آموزشی مانند «سیاساکتی» از جمله این اقدامات بود.</a:t>
            </a:r>
            <a:r>
              <a:rPr lang="fa-IR" sz="1600" dirty="0">
                <a:cs typeface="B Titr" panose="00000700000000000000" pitchFamily="2" charset="-78"/>
              </a:rPr>
              <a:t/>
            </a:r>
            <a:br>
              <a:rPr lang="fa-IR" sz="1600" dirty="0">
                <a:cs typeface="B Titr" panose="00000700000000000000" pitchFamily="2" charset="-78"/>
              </a:rPr>
            </a:br>
            <a:r>
              <a:rPr lang="fa-IR" sz="1600" b="1" dirty="0">
                <a:solidFill>
                  <a:srgbClr val="212529"/>
                </a:solidFill>
                <a:latin typeface="iran-sans-web"/>
                <a:cs typeface="B Titr" panose="00000700000000000000" pitchFamily="2" charset="-78"/>
              </a:rPr>
              <a:t>به این ترتیب روند مرگ‌های تصادفات رانندگی به مدت حدود یک دهه کاهشی شد و به حدود ۱۶ هزار مرگ در سال رسید. اما بعد از آن روندی ثابت و حتی گاه افزایشی پیدا کرد به طوری که سال ۱۴۰۱ با ۱۶.۲ درصد رشد نسبت به سال ۱۴۰۰ به ۱۹ هزار و ۲۳۷ نفر رسید.</a:t>
            </a:r>
            <a:endParaRPr kumimoji="0" lang="fa-IR" sz="1600" b="1" i="0" u="none" strike="noStrike" kern="1200" cap="none" spc="0" normalizeH="0" baseline="0" noProof="0" dirty="0">
              <a:ln>
                <a:noFill/>
              </a:ln>
              <a:solidFill>
                <a:srgbClr val="64696E">
                  <a:lumMod val="50000"/>
                </a:srgbClr>
              </a:solidFill>
              <a:effectLst/>
              <a:uLnTx/>
              <a:uFillTx/>
              <a:latin typeface="Raleway" charset="0"/>
              <a:ea typeface="Raleway" charset="0"/>
              <a:cs typeface="B Titr" panose="00000700000000000000" pitchFamily="2" charset="-78"/>
            </a:endParaRPr>
          </a:p>
        </p:txBody>
      </p:sp>
      <p:sp>
        <p:nvSpPr>
          <p:cNvPr id="15" name="Rectangle 14"/>
          <p:cNvSpPr/>
          <p:nvPr/>
        </p:nvSpPr>
        <p:spPr>
          <a:xfrm>
            <a:off x="535017" y="3301034"/>
            <a:ext cx="8083415" cy="3428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546010" y="1999114"/>
            <a:ext cx="1889924" cy="1761897"/>
          </a:xfrm>
          <a:prstGeom prst="rect">
            <a:avLst/>
          </a:prstGeom>
        </p:spPr>
      </p:pic>
      <p:pic>
        <p:nvPicPr>
          <p:cNvPr id="1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458" y="2380652"/>
            <a:ext cx="980490" cy="93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89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030" y="320650"/>
            <a:ext cx="8084408" cy="484015"/>
          </a:xfrm>
        </p:spPr>
        <p:txBody>
          <a:bodyPr/>
          <a:lstStyle/>
          <a:p>
            <a:r>
              <a:rPr lang="fa-IR" dirty="0">
                <a:cs typeface="B Titr" panose="00000700000000000000" pitchFamily="2" charset="-78"/>
              </a:rPr>
              <a:t>نگاهی به </a:t>
            </a:r>
            <a:r>
              <a:rPr lang="fa-IR" dirty="0" smtClean="0">
                <a:cs typeface="B Titr" panose="00000700000000000000" pitchFamily="2" charset="-78"/>
              </a:rPr>
              <a:t>آمار کشوری</a:t>
            </a:r>
            <a:endParaRPr lang="en-US"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9" name="Rectangle 8"/>
          <p:cNvSpPr/>
          <p:nvPr/>
        </p:nvSpPr>
        <p:spPr>
          <a:xfrm>
            <a:off x="561072" y="3864530"/>
            <a:ext cx="5179035" cy="2510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a-IR" sz="2400" b="1" dirty="0">
                <a:solidFill>
                  <a:srgbClr val="FFFFFF"/>
                </a:solidFill>
              </a:rPr>
              <a:t>۸۰ درصد تصادفات به دلیل چهار عامل سرعت و سبقت غیرمجاز، خستگی، خواب آلودگی و عدم توجه به جلو در رانندگی است</a:t>
            </a:r>
            <a:endParaRPr kumimoji="0" lang="fa-IR" sz="2400" b="1" i="0" u="none" strike="noStrike" kern="1200" cap="none" spc="0" normalizeH="0" baseline="0" noProof="0" dirty="0">
              <a:ln>
                <a:noFill/>
              </a:ln>
              <a:solidFill>
                <a:srgbClr val="FFFFFF"/>
              </a:solidFill>
              <a:effectLst/>
              <a:uLnTx/>
              <a:uFillTx/>
              <a:latin typeface="Calibri" panose="020F0502020204030204"/>
              <a:cs typeface="Arial" panose="020B0604020202020204" pitchFamily="34" charset="0"/>
            </a:endParaRPr>
          </a:p>
        </p:txBody>
      </p:sp>
      <p:sp>
        <p:nvSpPr>
          <p:cNvPr id="14" name="TextBox 13"/>
          <p:cNvSpPr txBox="1"/>
          <p:nvPr/>
        </p:nvSpPr>
        <p:spPr>
          <a:xfrm>
            <a:off x="4538234" y="1508087"/>
            <a:ext cx="4181953" cy="1569660"/>
          </a:xfrm>
          <a:prstGeom prst="rect">
            <a:avLst/>
          </a:prstGeom>
          <a:noFill/>
        </p:spPr>
        <p:txBody>
          <a:bodyPr wrap="square" rtlCol="0" anchor="ctr">
            <a:spAutoFit/>
          </a:bodyPr>
          <a:lstStyle/>
          <a:p>
            <a:pPr lvl="0" algn="r">
              <a:defRPr/>
            </a:pPr>
            <a:r>
              <a:rPr lang="fa-IR" sz="1600" dirty="0">
                <a:solidFill>
                  <a:srgbClr val="212529"/>
                </a:solidFill>
                <a:latin typeface="iran-sans-web"/>
                <a:cs typeface="B Titr" panose="00000700000000000000" pitchFamily="2" charset="-78"/>
              </a:rPr>
              <a:t>سردار هادیانفر، رئیس پلیس راهور گفته است: ۸۰ درصد تردد خودروها درون شهرهاست اما ۳۰ درصد تصافات درون شهرها و ۷۰ درصد بیرون شهرهاست. آمار ۱۱ ساله پلیس نشان می‌دهد: بیشترین میزان تصادفات (حدود ۶۳ درصد) در ۳۰ کیلومتری اول خارج از شهرها رخ می‌دهند و ۵۱ درصد این تصادفات منجر یه فوت می‌شود.</a:t>
            </a:r>
            <a:endParaRPr kumimoji="0" lang="fa-IR" sz="1600" b="1" i="0" u="none" strike="noStrike" kern="1200" cap="none" spc="0" normalizeH="0" baseline="0" noProof="0" dirty="0">
              <a:ln>
                <a:noFill/>
              </a:ln>
              <a:solidFill>
                <a:srgbClr val="64696E">
                  <a:lumMod val="50000"/>
                </a:srgbClr>
              </a:solidFill>
              <a:effectLst/>
              <a:uLnTx/>
              <a:uFillTx/>
              <a:latin typeface="Raleway" charset="0"/>
              <a:ea typeface="Raleway" charset="0"/>
              <a:cs typeface="B Titr" panose="00000700000000000000" pitchFamily="2" charset="-78"/>
            </a:endParaRPr>
          </a:p>
        </p:txBody>
      </p:sp>
      <p:sp>
        <p:nvSpPr>
          <p:cNvPr id="15" name="Rectangle 14"/>
          <p:cNvSpPr/>
          <p:nvPr/>
        </p:nvSpPr>
        <p:spPr>
          <a:xfrm>
            <a:off x="535017" y="3301034"/>
            <a:ext cx="8083415" cy="3428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546010" y="1999114"/>
            <a:ext cx="1889924" cy="1761897"/>
          </a:xfrm>
          <a:prstGeom prst="rect">
            <a:avLst/>
          </a:prstGeom>
        </p:spPr>
      </p:pic>
      <p:pic>
        <p:nvPicPr>
          <p:cNvPr id="1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458" y="2380652"/>
            <a:ext cx="980490" cy="93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7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030" y="320650"/>
            <a:ext cx="8084408" cy="484015"/>
          </a:xfrm>
        </p:spPr>
        <p:txBody>
          <a:bodyPr/>
          <a:lstStyle/>
          <a:p>
            <a:r>
              <a:rPr lang="fa-IR" dirty="0">
                <a:cs typeface="B Titr" panose="00000700000000000000" pitchFamily="2" charset="-78"/>
              </a:rPr>
              <a:t>نگاهی به </a:t>
            </a:r>
            <a:r>
              <a:rPr lang="fa-IR" dirty="0" smtClean="0">
                <a:cs typeface="B Titr" panose="00000700000000000000" pitchFamily="2" charset="-78"/>
              </a:rPr>
              <a:t>آمار کشوری</a:t>
            </a:r>
            <a:endParaRPr lang="en-US"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64696E"/>
              </a:solidFill>
              <a:effectLst/>
              <a:uLnTx/>
              <a:uFillTx/>
              <a:latin typeface="Raleway"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80728"/>
            <a:ext cx="7173416" cy="5423027"/>
          </a:xfrm>
          <a:prstGeom prst="rect">
            <a:avLst/>
          </a:prstGeom>
        </p:spPr>
      </p:pic>
    </p:spTree>
    <p:extLst>
      <p:ext uri="{BB962C8B-B14F-4D97-AF65-F5344CB8AC3E}">
        <p14:creationId xmlns:p14="http://schemas.microsoft.com/office/powerpoint/2010/main" val="343962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64696E"/>
              </a:solidFill>
              <a:effectLst/>
              <a:uLnTx/>
              <a:uFillTx/>
              <a:latin typeface="Raleway" charset="0"/>
            </a:endParaRPr>
          </a:p>
        </p:txBody>
      </p:sp>
      <p:pic>
        <p:nvPicPr>
          <p:cNvPr id="18" name="Picture Placeholder 1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859" r="24859"/>
          <a:stretch>
            <a:fillRect/>
          </a:stretch>
        </p:blipFill>
        <p:spPr>
          <a:xfrm>
            <a:off x="3770654" y="2182254"/>
            <a:ext cx="1611630" cy="1775901"/>
          </a:xfrm>
        </p:spPr>
      </p:pic>
      <p:pic>
        <p:nvPicPr>
          <p:cNvPr id="16" name="Picture Placeholder 1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2064" r="32064"/>
          <a:stretch>
            <a:fillRect/>
          </a:stretch>
        </p:blipFill>
        <p:spPr/>
      </p:pic>
      <p:pic>
        <p:nvPicPr>
          <p:cNvPr id="17" name="Picture Placeholder 1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9763" r="19763"/>
          <a:stretch>
            <a:fillRect/>
          </a:stretch>
        </p:blipFill>
        <p:spPr>
          <a:xfrm>
            <a:off x="533801" y="2165516"/>
            <a:ext cx="1611630" cy="1775901"/>
          </a:xfrm>
        </p:spPr>
      </p:pic>
      <p:pic>
        <p:nvPicPr>
          <p:cNvPr id="20" name="Picture Placeholder 1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t="13118" b="13118"/>
          <a:stretch>
            <a:fillRect/>
          </a:stretch>
        </p:blipFill>
        <p:spPr/>
      </p:pic>
      <p:pic>
        <p:nvPicPr>
          <p:cNvPr id="19" name="Picture Placeholder 18"/>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4647" r="4647"/>
          <a:stretch>
            <a:fillRect/>
          </a:stretch>
        </p:blipFill>
        <p:spPr/>
      </p:pic>
      <p:sp>
        <p:nvSpPr>
          <p:cNvPr id="11" name="Rectangle 10"/>
          <p:cNvSpPr/>
          <p:nvPr/>
        </p:nvSpPr>
        <p:spPr>
          <a:xfrm>
            <a:off x="2146647" y="2158409"/>
            <a:ext cx="1619553" cy="17756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538390" y="3943894"/>
            <a:ext cx="1611630" cy="1776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p:cNvSpPr/>
          <p:nvPr/>
        </p:nvSpPr>
        <p:spPr>
          <a:xfrm>
            <a:off x="5370151" y="2147776"/>
            <a:ext cx="1613549" cy="1775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3758354" y="3943894"/>
            <a:ext cx="1611630" cy="1765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p:cNvSpPr/>
          <p:nvPr/>
        </p:nvSpPr>
        <p:spPr>
          <a:xfrm>
            <a:off x="6983942" y="3943894"/>
            <a:ext cx="1611630" cy="17657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ight Triangle 20"/>
          <p:cNvSpPr/>
          <p:nvPr/>
        </p:nvSpPr>
        <p:spPr>
          <a:xfrm rot="8100000">
            <a:off x="1248700" y="3861056"/>
            <a:ext cx="185030" cy="18503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ight Triangle 21"/>
          <p:cNvSpPr/>
          <p:nvPr/>
        </p:nvSpPr>
        <p:spPr>
          <a:xfrm rot="8100000">
            <a:off x="4469355" y="3861056"/>
            <a:ext cx="185030" cy="18503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ight Triangle 22"/>
          <p:cNvSpPr/>
          <p:nvPr/>
        </p:nvSpPr>
        <p:spPr>
          <a:xfrm rot="8100000">
            <a:off x="7724734" y="3861056"/>
            <a:ext cx="185030" cy="18503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ight Triangle 24"/>
          <p:cNvSpPr/>
          <p:nvPr/>
        </p:nvSpPr>
        <p:spPr>
          <a:xfrm rot="18900000">
            <a:off x="2887438" y="3845587"/>
            <a:ext cx="185030" cy="18503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ight Triangle 25"/>
          <p:cNvSpPr/>
          <p:nvPr/>
        </p:nvSpPr>
        <p:spPr>
          <a:xfrm rot="18900000">
            <a:off x="6110183" y="3845587"/>
            <a:ext cx="185030" cy="18503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803408" y="4241566"/>
            <a:ext cx="1092210" cy="861774"/>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0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قبل از سفر خودرو را از لحاظ فنی کنترل کنید به ویژه سیستم ترمزها، سطح و باد لاستیک ها، روغن ها و فیلترها</a:t>
            </a:r>
            <a:endParaRPr kumimoji="0" lang="en-US" sz="10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32" name="TextBox 31"/>
          <p:cNvSpPr txBox="1"/>
          <p:nvPr/>
        </p:nvSpPr>
        <p:spPr>
          <a:xfrm>
            <a:off x="4015383" y="4123512"/>
            <a:ext cx="1092210" cy="1246495"/>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کمربند ایمنی را ببندید، حتی سرنشینان عقب خودرو.</a:t>
            </a:r>
          </a:p>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تا کنون هزاران نفر که تصادفات شدید رانندگی کرده اند، فقط به این علت از مرگ نجات یافته اند که کمربند ایمنی بسته بودند</a:t>
            </a:r>
            <a:endParaRPr kumimoji="0" lang="en-US"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36" name="TextBox 35"/>
          <p:cNvSpPr txBox="1"/>
          <p:nvPr/>
        </p:nvSpPr>
        <p:spPr>
          <a:xfrm>
            <a:off x="7243409" y="4065886"/>
            <a:ext cx="1092210" cy="1503040"/>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1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حواس راننده را پرت نکنید. علت بسیاری از تصادفات، نه خود راننده که سرنشیانی هستند که حواس راننده را پرت می کنند، از جر و بحث گرفته تا نشان دادن مناظر اطراف به راننده </a:t>
            </a:r>
            <a:endParaRPr kumimoji="0" lang="en-US" sz="11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40" name="TextBox 39"/>
          <p:cNvSpPr txBox="1"/>
          <p:nvPr/>
        </p:nvSpPr>
        <p:spPr>
          <a:xfrm>
            <a:off x="2154326" y="2657052"/>
            <a:ext cx="1477784" cy="736548"/>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اکثر تصادفات رانندگی به دو دلیل رخ می دهند</a:t>
            </a:r>
            <a:r>
              <a:rPr kumimoji="0" lang="fa-IR" sz="1200" b="1" i="0" u="none" strike="noStrike" kern="1200" cap="none" spc="0" normalizeH="0" baseline="0" noProof="0" dirty="0" smtClean="0">
                <a:ln>
                  <a:noFill/>
                </a:ln>
                <a:solidFill>
                  <a:srgbClr val="FFFFFF"/>
                </a:solidFill>
                <a:effectLst/>
                <a:uLnTx/>
                <a:uFillTx/>
                <a:latin typeface="Raleway SemiBold" charset="0"/>
                <a:ea typeface="Raleway SemiBold" charset="0"/>
                <a:cs typeface="Raleway SemiBold" charset="0"/>
              </a:rPr>
              <a:t>:</a:t>
            </a:r>
          </a:p>
          <a:p>
            <a:pPr marL="0" marR="0" lvl="0" indent="0" algn="ctr" defTabSz="914400" rtl="0" eaLnBrk="1" fontAlgn="auto" latinLnBrk="0" hangingPunct="1">
              <a:lnSpc>
                <a:spcPts val="975"/>
              </a:lnSpc>
              <a:spcBef>
                <a:spcPts val="0"/>
              </a:spcBef>
              <a:spcAft>
                <a:spcPts val="0"/>
              </a:spcAft>
              <a:buClrTx/>
              <a:buSzTx/>
              <a:buFontTx/>
              <a:buNone/>
              <a:tabLst/>
              <a:defRPr/>
            </a:pPr>
            <a:endPar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سرعت بالا </a:t>
            </a:r>
          </a:p>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سبقت غیرمجاز</a:t>
            </a:r>
          </a:p>
        </p:txBody>
      </p:sp>
      <p:sp>
        <p:nvSpPr>
          <p:cNvPr id="44" name="TextBox 43"/>
          <p:cNvSpPr txBox="1"/>
          <p:nvPr/>
        </p:nvSpPr>
        <p:spPr>
          <a:xfrm>
            <a:off x="5377830" y="2676284"/>
            <a:ext cx="1596027" cy="736548"/>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موقعی که احساس خواب می کنید، خودرو را در جایی امن پارک و درهای آن را از داخل قفل کنید و اندکی بخوابید</a:t>
            </a:r>
            <a:endParaRPr kumimoji="0" lang="en-US"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47" name="Title 46"/>
          <p:cNvSpPr>
            <a:spLocks noGrp="1"/>
          </p:cNvSpPr>
          <p:nvPr>
            <p:ph type="ctrTitle"/>
          </p:nvPr>
        </p:nvSpPr>
        <p:spPr/>
        <p:txBody>
          <a:bodyPr/>
          <a:lstStyle/>
          <a:p>
            <a:r>
              <a:rPr lang="fa-IR" dirty="0" smtClean="0">
                <a:cs typeface="B Titr" panose="00000700000000000000" pitchFamily="2" charset="-78"/>
              </a:rPr>
              <a:t>رعایت کنیم</a:t>
            </a:r>
            <a:endParaRPr lang="en-US" dirty="0">
              <a:cs typeface="B Titr" panose="00000700000000000000" pitchFamily="2" charset="-78"/>
            </a:endParaRPr>
          </a:p>
        </p:txBody>
      </p:sp>
    </p:spTree>
    <p:extLst>
      <p:ext uri="{BB962C8B-B14F-4D97-AF65-F5344CB8AC3E}">
        <p14:creationId xmlns:p14="http://schemas.microsoft.com/office/powerpoint/2010/main" val="55009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64696E"/>
              </a:solidFill>
              <a:effectLst/>
              <a:uLnTx/>
              <a:uFillTx/>
              <a:latin typeface="Raleway" charset="0"/>
            </a:endParaRPr>
          </a:p>
        </p:txBody>
      </p:sp>
      <p:pic>
        <p:nvPicPr>
          <p:cNvPr id="18" name="Picture Placeholder 1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859" r="24859"/>
          <a:stretch>
            <a:fillRect/>
          </a:stretch>
        </p:blipFill>
        <p:spPr>
          <a:xfrm>
            <a:off x="3770654" y="2182254"/>
            <a:ext cx="1611630" cy="1775901"/>
          </a:xfrm>
        </p:spPr>
      </p:pic>
      <p:pic>
        <p:nvPicPr>
          <p:cNvPr id="16" name="Picture Placeholder 1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2064" r="32064"/>
          <a:stretch>
            <a:fillRect/>
          </a:stretch>
        </p:blipFill>
        <p:spPr/>
      </p:pic>
      <p:pic>
        <p:nvPicPr>
          <p:cNvPr id="17" name="Picture Placeholder 1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9763" r="19763"/>
          <a:stretch>
            <a:fillRect/>
          </a:stretch>
        </p:blipFill>
        <p:spPr>
          <a:xfrm>
            <a:off x="533801" y="2165516"/>
            <a:ext cx="1611630" cy="1775901"/>
          </a:xfrm>
        </p:spPr>
      </p:pic>
      <p:pic>
        <p:nvPicPr>
          <p:cNvPr id="20" name="Picture Placeholder 1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t="13118" b="13118"/>
          <a:stretch>
            <a:fillRect/>
          </a:stretch>
        </p:blipFill>
        <p:spPr/>
      </p:pic>
      <p:pic>
        <p:nvPicPr>
          <p:cNvPr id="19" name="Picture Placeholder 18"/>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4647" r="4647"/>
          <a:stretch>
            <a:fillRect/>
          </a:stretch>
        </p:blipFill>
        <p:spPr/>
      </p:pic>
      <p:sp>
        <p:nvSpPr>
          <p:cNvPr id="11" name="Rectangle 10"/>
          <p:cNvSpPr/>
          <p:nvPr/>
        </p:nvSpPr>
        <p:spPr>
          <a:xfrm>
            <a:off x="2146647" y="2158409"/>
            <a:ext cx="1619553" cy="17756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538390" y="3943894"/>
            <a:ext cx="1611630" cy="1776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p:cNvSpPr/>
          <p:nvPr/>
        </p:nvSpPr>
        <p:spPr>
          <a:xfrm>
            <a:off x="5370151" y="2147776"/>
            <a:ext cx="1613549" cy="1775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3758354" y="3943894"/>
            <a:ext cx="1611630" cy="17657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p:cNvSpPr/>
          <p:nvPr/>
        </p:nvSpPr>
        <p:spPr>
          <a:xfrm>
            <a:off x="6983942" y="3943894"/>
            <a:ext cx="1611630" cy="17657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ight Triangle 20"/>
          <p:cNvSpPr/>
          <p:nvPr/>
        </p:nvSpPr>
        <p:spPr>
          <a:xfrm rot="8100000">
            <a:off x="1248700" y="3861056"/>
            <a:ext cx="185030" cy="18503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ight Triangle 21"/>
          <p:cNvSpPr/>
          <p:nvPr/>
        </p:nvSpPr>
        <p:spPr>
          <a:xfrm rot="8100000">
            <a:off x="4469355" y="3861056"/>
            <a:ext cx="185030" cy="18503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ight Triangle 22"/>
          <p:cNvSpPr/>
          <p:nvPr/>
        </p:nvSpPr>
        <p:spPr>
          <a:xfrm rot="8100000">
            <a:off x="7724734" y="3861056"/>
            <a:ext cx="185030" cy="18503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ight Triangle 24"/>
          <p:cNvSpPr/>
          <p:nvPr/>
        </p:nvSpPr>
        <p:spPr>
          <a:xfrm rot="18900000">
            <a:off x="2887438" y="3845587"/>
            <a:ext cx="185030" cy="18503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ight Triangle 25"/>
          <p:cNvSpPr/>
          <p:nvPr/>
        </p:nvSpPr>
        <p:spPr>
          <a:xfrm rot="18900000">
            <a:off x="6110183" y="3845587"/>
            <a:ext cx="185030" cy="18503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803408" y="4049206"/>
            <a:ext cx="1092210" cy="1246495"/>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0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هنگام عبور از جاده های کوهستانی، بوق نزنید. صدا بوق در کوهستان پژواک می یابد و ممکن است سنگ های سست را تکان دهد و به جاده بریزد یا بهمن را فعال کند</a:t>
            </a:r>
            <a:endParaRPr kumimoji="0" lang="en-US" sz="10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32" name="TextBox 31"/>
          <p:cNvSpPr txBox="1"/>
          <p:nvPr/>
        </p:nvSpPr>
        <p:spPr>
          <a:xfrm>
            <a:off x="4015383" y="4508232"/>
            <a:ext cx="1092210" cy="477054"/>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فاصله طولی خودروی خود با خودروی جلویی را حفظ کنید</a:t>
            </a:r>
            <a:endParaRPr kumimoji="0" lang="en-US"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36" name="TextBox 35"/>
          <p:cNvSpPr txBox="1"/>
          <p:nvPr/>
        </p:nvSpPr>
        <p:spPr>
          <a:xfrm>
            <a:off x="7243409" y="4258246"/>
            <a:ext cx="1092210" cy="1118319"/>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1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اگر به نقاط سردسیر سفر می کنید، حتماً زنجیر چرخ و ضدیخ داشته باشید. کمی هم آب و غذای اضافی و پتو در خودرو داشته باشید</a:t>
            </a:r>
            <a:endParaRPr kumimoji="0" lang="en-US" sz="11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40" name="TextBox 39"/>
          <p:cNvSpPr txBox="1"/>
          <p:nvPr/>
        </p:nvSpPr>
        <p:spPr>
          <a:xfrm>
            <a:off x="2161629" y="2721172"/>
            <a:ext cx="1477784" cy="608308"/>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مادران باردار، باید کمر بندی ایمنی را از زیر شکم و بخش فوقانی آن را از بین سینه ها رد کنند</a:t>
            </a:r>
          </a:p>
        </p:txBody>
      </p:sp>
      <p:sp>
        <p:nvSpPr>
          <p:cNvPr id="44" name="TextBox 43"/>
          <p:cNvSpPr txBox="1"/>
          <p:nvPr/>
        </p:nvSpPr>
        <p:spPr>
          <a:xfrm>
            <a:off x="5377830" y="2804524"/>
            <a:ext cx="1596027" cy="480068"/>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کودک را حتماً در داخل صندلی کودک بگذارید و کمربند ایمنی آن را ببندید</a:t>
            </a:r>
            <a:endParaRPr kumimoji="0" lang="en-US"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47" name="Title 46"/>
          <p:cNvSpPr>
            <a:spLocks noGrp="1"/>
          </p:cNvSpPr>
          <p:nvPr>
            <p:ph type="ctrTitle"/>
          </p:nvPr>
        </p:nvSpPr>
        <p:spPr/>
        <p:txBody>
          <a:bodyPr/>
          <a:lstStyle/>
          <a:p>
            <a:r>
              <a:rPr lang="fa-IR" dirty="0" smtClean="0">
                <a:cs typeface="B Titr" panose="00000700000000000000" pitchFamily="2" charset="-78"/>
              </a:rPr>
              <a:t>رعایت کنیم</a:t>
            </a:r>
            <a:endParaRPr lang="en-US" dirty="0">
              <a:cs typeface="B Titr" panose="00000700000000000000" pitchFamily="2" charset="-78"/>
            </a:endParaRPr>
          </a:p>
        </p:txBody>
      </p:sp>
      <p:pic>
        <p:nvPicPr>
          <p:cNvPr id="2" name="Picture 1"/>
          <p:cNvPicPr>
            <a:picLocks noChangeAspect="1"/>
          </p:cNvPicPr>
          <p:nvPr/>
        </p:nvPicPr>
        <p:blipFill>
          <a:blip r:embed="rId7"/>
          <a:stretch>
            <a:fillRect/>
          </a:stretch>
        </p:blipFill>
        <p:spPr>
          <a:xfrm>
            <a:off x="3736946" y="2147776"/>
            <a:ext cx="1694807" cy="1791727"/>
          </a:xfrm>
          <a:prstGeom prst="rect">
            <a:avLst/>
          </a:prstGeom>
        </p:spPr>
      </p:pic>
      <p:pic>
        <p:nvPicPr>
          <p:cNvPr id="3" name="Picture 2"/>
          <p:cNvPicPr>
            <a:picLocks noChangeAspect="1"/>
          </p:cNvPicPr>
          <p:nvPr/>
        </p:nvPicPr>
        <p:blipFill>
          <a:blip r:embed="rId8"/>
          <a:stretch>
            <a:fillRect/>
          </a:stretch>
        </p:blipFill>
        <p:spPr>
          <a:xfrm>
            <a:off x="5353086" y="3906862"/>
            <a:ext cx="1736316" cy="1798495"/>
          </a:xfrm>
          <a:prstGeom prst="rect">
            <a:avLst/>
          </a:prstGeom>
        </p:spPr>
      </p:pic>
      <p:pic>
        <p:nvPicPr>
          <p:cNvPr id="5" name="Picture 4"/>
          <p:cNvPicPr>
            <a:picLocks noChangeAspect="1"/>
          </p:cNvPicPr>
          <p:nvPr/>
        </p:nvPicPr>
        <p:blipFill>
          <a:blip r:embed="rId9"/>
          <a:stretch>
            <a:fillRect/>
          </a:stretch>
        </p:blipFill>
        <p:spPr>
          <a:xfrm>
            <a:off x="2161629" y="3938746"/>
            <a:ext cx="1575317" cy="1774090"/>
          </a:xfrm>
          <a:prstGeom prst="rect">
            <a:avLst/>
          </a:prstGeom>
        </p:spPr>
      </p:pic>
    </p:spTree>
    <p:extLst>
      <p:ext uri="{BB962C8B-B14F-4D97-AF65-F5344CB8AC3E}">
        <p14:creationId xmlns:p14="http://schemas.microsoft.com/office/powerpoint/2010/main" val="318066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32" name="TextBox 31"/>
          <p:cNvSpPr txBox="1"/>
          <p:nvPr/>
        </p:nvSpPr>
        <p:spPr>
          <a:xfrm>
            <a:off x="4015383" y="4508232"/>
            <a:ext cx="1092210" cy="477054"/>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فاصله طولی خودروی خود با خودروی جلویی را حفظ کنید</a:t>
            </a:r>
            <a:endParaRPr kumimoji="0" lang="en-US" sz="9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endParaRPr>
          </a:p>
        </p:txBody>
      </p:sp>
      <p:sp>
        <p:nvSpPr>
          <p:cNvPr id="40" name="TextBox 39"/>
          <p:cNvSpPr txBox="1"/>
          <p:nvPr/>
        </p:nvSpPr>
        <p:spPr>
          <a:xfrm>
            <a:off x="2154326" y="2721172"/>
            <a:ext cx="1477784" cy="608308"/>
          </a:xfrm>
          <a:prstGeom prst="rect">
            <a:avLst/>
          </a:prstGeom>
          <a:noFill/>
        </p:spPr>
        <p:txBody>
          <a:bodyPr wrap="square" rtlCol="0" anchor="ctr">
            <a:spAutoFit/>
          </a:bodyPr>
          <a:lstStyle/>
          <a:p>
            <a:pPr marL="0" marR="0" lvl="0" indent="0" algn="ctr" defTabSz="914400" rtl="0" eaLnBrk="1" fontAlgn="auto" latinLnBrk="0" hangingPunct="1">
              <a:lnSpc>
                <a:spcPts val="975"/>
              </a:lnSpc>
              <a:spcBef>
                <a:spcPts val="0"/>
              </a:spcBef>
              <a:spcAft>
                <a:spcPts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Raleway SemiBold" charset="0"/>
                <a:ea typeface="Raleway SemiBold" charset="0"/>
                <a:cs typeface="Raleway SemiBold" charset="0"/>
              </a:rPr>
              <a:t>مادران باردار، باید کمر بندی ایمنی را از زیر شکم و بخش فوقانی آن را از بین سینه ها رد کنند</a:t>
            </a:r>
          </a:p>
        </p:txBody>
      </p:sp>
      <p:sp>
        <p:nvSpPr>
          <p:cNvPr id="47" name="Title 46"/>
          <p:cNvSpPr>
            <a:spLocks noGrp="1"/>
          </p:cNvSpPr>
          <p:nvPr>
            <p:ph type="ctrTitle"/>
          </p:nvPr>
        </p:nvSpPr>
        <p:spPr/>
        <p:txBody>
          <a:bodyPr/>
          <a:lstStyle/>
          <a:p>
            <a:r>
              <a:rPr lang="fa-IR" dirty="0" smtClean="0">
                <a:cs typeface="B Titr" panose="00000700000000000000" pitchFamily="2" charset="-78"/>
              </a:rPr>
              <a:t>رعایت کنیم</a:t>
            </a:r>
            <a:endParaRPr lang="en-US" dirty="0">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25" y="261900"/>
            <a:ext cx="1934708" cy="1934706"/>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25" y="2193915"/>
            <a:ext cx="1712305" cy="2104278"/>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33" y="4498292"/>
            <a:ext cx="1989005" cy="1989005"/>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1772816"/>
            <a:ext cx="4651706" cy="4526688"/>
          </a:xfrm>
          <a:prstGeom prst="rect">
            <a:avLst/>
          </a:prstGeom>
        </p:spPr>
      </p:pic>
    </p:spTree>
    <p:extLst>
      <p:ext uri="{BB962C8B-B14F-4D97-AF65-F5344CB8AC3E}">
        <p14:creationId xmlns:p14="http://schemas.microsoft.com/office/powerpoint/2010/main" val="264004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88342" y="1661007"/>
            <a:ext cx="5767316" cy="3535986"/>
          </a:xfrm>
          <a:prstGeom prst="rect">
            <a:avLst/>
          </a:prstGeom>
        </p:spPr>
      </p:pic>
    </p:spTree>
    <p:extLst>
      <p:ext uri="{BB962C8B-B14F-4D97-AF65-F5344CB8AC3E}">
        <p14:creationId xmlns:p14="http://schemas.microsoft.com/office/powerpoint/2010/main" val="196191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500" r="12500"/>
          <a:stretch>
            <a:fillRect/>
          </a:stretch>
        </p:blipFill>
        <p:spPr>
          <a:xfrm>
            <a:off x="0" y="-20562"/>
            <a:ext cx="9144000" cy="6857999"/>
          </a:xfrm>
        </p:spPr>
      </p:pic>
      <p:sp>
        <p:nvSpPr>
          <p:cNvPr id="2" name="Slide Number Placeholder 1"/>
          <p:cNvSpPr>
            <a:spLocks noGrp="1"/>
          </p:cNvSpPr>
          <p:nvPr>
            <p:ph type="sldNum" sz="quarter" idx="4294967295"/>
          </p:nvPr>
        </p:nvSpPr>
        <p:spPr>
          <a:xfrm>
            <a:off x="7086600" y="6486525"/>
            <a:ext cx="2057400" cy="234950"/>
          </a:xfrm>
        </p:spPr>
        <p:txBody>
          <a:bodyPr/>
          <a:lstStyle/>
          <a:p>
            <a:fld id="{32C5FF11-DEB2-6A4C-B29A-BC46883118B8}" type="slidenum">
              <a:rPr lang="en-US" smtClean="0"/>
              <a:pPr/>
              <a:t>19</a:t>
            </a:fld>
            <a:endParaRPr lang="en-US"/>
          </a:p>
        </p:txBody>
      </p:sp>
    </p:spTree>
    <p:extLst>
      <p:ext uri="{BB962C8B-B14F-4D97-AF65-F5344CB8AC3E}">
        <p14:creationId xmlns:p14="http://schemas.microsoft.com/office/powerpoint/2010/main" val="301170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4555362"/>
            <a:ext cx="9144001" cy="1059082"/>
          </a:xfrm>
          <a:prstGeom prst="rect">
            <a:avLst/>
          </a:prstGeom>
          <a:gradFill>
            <a:gsLst>
              <a:gs pos="0">
                <a:schemeClr val="accent2">
                  <a:alpha val="50000"/>
                </a:schemeClr>
              </a:gs>
              <a:gs pos="100000">
                <a:schemeClr val="accent6">
                  <a:alpha val="7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Slide Number Placeholder 1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25" name="TextBox 24"/>
          <p:cNvSpPr txBox="1"/>
          <p:nvPr/>
        </p:nvSpPr>
        <p:spPr>
          <a:xfrm>
            <a:off x="4571999" y="395521"/>
            <a:ext cx="3804034" cy="711733"/>
          </a:xfrm>
          <a:prstGeom prst="rect">
            <a:avLst/>
          </a:prstGeom>
          <a:noFill/>
        </p:spPr>
        <p:txBody>
          <a:bodyPr wrap="square" rtlCol="0" anchor="ctr">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fa-IR" sz="1400" b="1" i="0" u="none" strike="noStrike" kern="1200" cap="none" spc="0" normalizeH="0" baseline="0" noProof="0" dirty="0">
                <a:ln>
                  <a:noFill/>
                </a:ln>
                <a:solidFill>
                  <a:srgbClr val="000000"/>
                </a:solidFill>
                <a:effectLst/>
                <a:uLnTx/>
                <a:uFillTx/>
                <a:latin typeface="Raleway Medium" charset="0"/>
                <a:ea typeface="Raleway Medium" charset="0"/>
                <a:cs typeface="B Titr" panose="00000700000000000000" pitchFamily="2" charset="-78"/>
              </a:rPr>
              <a:t>21 آذر مصادف است با سالروز ورود اولین اتومبیل به ایران در زمان مظفرالدین شاه قاجار (1279ش)</a:t>
            </a:r>
            <a:r>
              <a:rPr kumimoji="0" lang="en-US" sz="1400" b="0"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a:t>
            </a:r>
            <a:endParaRPr kumimoji="0" lang="en-US" sz="1400" b="0"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5" name="Rectangle 4"/>
          <p:cNvSpPr/>
          <p:nvPr/>
        </p:nvSpPr>
        <p:spPr>
          <a:xfrm>
            <a:off x="4646440" y="1980107"/>
            <a:ext cx="3971992" cy="230832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panose="020F0502020204030204"/>
              </a:rPr>
              <a:t>مظفرالدین شاه نخستین جفت اتومبیل‌های رنوی فرانسوی خریداری شده را در پاریس بوسیله راه آهن و کشتی و از طریق روسیه و دریای خزر به ایران </a:t>
            </a:r>
            <a:r>
              <a:rPr kumimoji="0" lang="fa-IR" sz="1600" b="0" i="0" u="none" strike="noStrike" kern="1200" cap="none" spc="0" normalizeH="0" baseline="0" noProof="0" dirty="0" smtClean="0">
                <a:ln>
                  <a:noFill/>
                </a:ln>
                <a:solidFill>
                  <a:srgbClr val="000000"/>
                </a:solidFill>
                <a:effectLst/>
                <a:uLnTx/>
                <a:uFillTx/>
                <a:latin typeface="Calibri" panose="020F0502020204030204"/>
              </a:rPr>
              <a:t>فرستاد.</a:t>
            </a:r>
            <a:endParaRPr kumimoji="0" lang="en-US" sz="1600" b="0" i="0" u="none" strike="noStrike" kern="1200" cap="none" spc="0" normalizeH="0" baseline="0" noProof="0" dirty="0" smtClean="0">
              <a:ln>
                <a:noFill/>
              </a:ln>
              <a:solidFill>
                <a:srgbClr val="000000"/>
              </a:solidFill>
              <a:effectLst/>
              <a:uLnTx/>
              <a:uFillTx/>
              <a:latin typeface="Calibri" panose="020F0502020204030204"/>
            </a:endParaRPr>
          </a:p>
          <a:p>
            <a:pPr lvl="0" algn="r">
              <a:defRPr/>
            </a:pPr>
            <a:r>
              <a:rPr lang="fa-IR" sz="1600" dirty="0">
                <a:solidFill>
                  <a:srgbClr val="000000"/>
                </a:solidFill>
              </a:rPr>
              <a:t>گویا این دو رنو خریداری شده یكی در میانه راه به علت نقص فنی و مشكلات حمل آن برای همیشه می ماند و دیگری و در هنگام ترور نافرجام محمد علی شاه (كه در دوشان تپه برای دیدن با وحش می رود) با نارنجك منفجر می شود ودر پایان بدون اینكه این اتفاق خسارت جانی بردارد محمد علی شاه با گالسكه به دربار بر میگردد</a:t>
            </a:r>
            <a:endParaRPr kumimoji="0" lang="fa-IR" sz="1600" b="0" i="0" u="none" strike="noStrike" kern="1200" cap="none" spc="0" normalizeH="0" baseline="0" noProof="0" dirty="0" smtClean="0">
              <a:ln>
                <a:noFill/>
              </a:ln>
              <a:solidFill>
                <a:srgbClr val="000000"/>
              </a:solidFill>
              <a:effectLst/>
              <a:uLnTx/>
              <a:uFillTx/>
              <a:latin typeface="Calibri" panose="020F0502020204030204"/>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6" y="2708920"/>
            <a:ext cx="4071136" cy="2290014"/>
          </a:xfrm>
          <a:prstGeom prst="rect">
            <a:avLst/>
          </a:prstGeom>
        </p:spPr>
      </p:pic>
    </p:spTree>
    <p:extLst>
      <p:ext uri="{BB962C8B-B14F-4D97-AF65-F5344CB8AC3E}">
        <p14:creationId xmlns:p14="http://schemas.microsoft.com/office/powerpoint/2010/main" val="195434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8854"/>
            <a:ext cx="9144001" cy="6876854"/>
          </a:xfrm>
          <a:prstGeom prst="rect">
            <a:avLst/>
          </a:prstGeom>
          <a:gradFill>
            <a:gsLst>
              <a:gs pos="0">
                <a:schemeClr val="accent4">
                  <a:lumMod val="50000"/>
                  <a:alpha val="92000"/>
                </a:schemeClr>
              </a:gs>
              <a:gs pos="100000">
                <a:schemeClr val="accent3">
                  <a:alpha val="80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FFFFFF"/>
                </a:solidFill>
                <a:effectLst/>
                <a:uLnTx/>
                <a:uFillTx/>
                <a:latin typeface="Calibri" panose="020F0502020204030204"/>
                <a:ea typeface="+mn-ea"/>
                <a:cs typeface="B Titr" panose="00000700000000000000" pitchFamily="2" charset="-78"/>
              </a:rPr>
              <a:t>یک </a:t>
            </a:r>
            <a:r>
              <a:rPr kumimoji="0" lang="fa-IR" sz="1600" b="0" i="0" u="none" strike="noStrike" kern="1200" cap="none" spc="0" normalizeH="0" baseline="0" noProof="0" dirty="0">
                <a:ln>
                  <a:noFill/>
                </a:ln>
                <a:solidFill>
                  <a:srgbClr val="FFFFFF"/>
                </a:solidFill>
                <a:effectLst/>
                <a:uLnTx/>
                <a:uFillTx/>
                <a:latin typeface="Calibri" panose="020F0502020204030204"/>
                <a:ea typeface="+mn-ea"/>
                <a:cs typeface="B Titr" panose="00000700000000000000" pitchFamily="2" charset="-78"/>
              </a:rPr>
              <a:t>خانم انگلیسی بود. بریجیت درسکول ۴۴ساله اولین کسی در دنیا است که در یک سانحه رانندگی جان خود را از دست داده‌است. وی روز هفدهم آگوست سال ۱۸۹۶ در میدان کریستال پالاس لندن بر اثر تصادف فوت کرد</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1200" cap="none" spc="0" normalizeH="0" baseline="0" noProof="0" dirty="0">
              <a:ln>
                <a:noFill/>
              </a:ln>
              <a:solidFill>
                <a:srgbClr val="FFFFFF"/>
              </a:solidFill>
              <a:effectLst/>
              <a:uLnTx/>
              <a:uFillTx/>
              <a:latin typeface="Calibri" panose="020F0502020204030204"/>
              <a:ea typeface="+mn-ea"/>
              <a:cs typeface="B Titr" panose="000007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FFFFFF"/>
                </a:solidFill>
                <a:effectLst/>
                <a:uLnTx/>
                <a:uFillTx/>
                <a:latin typeface="Calibri" panose="020F0502020204030204"/>
                <a:ea typeface="+mn-ea"/>
                <a:cs typeface="B Titr" panose="00000700000000000000" pitchFamily="2" charset="-78"/>
              </a:rPr>
              <a:t>نخستین تصادف رانندگی منجر به مرگ در ایران در سال ۱۳۰۵ میان یک اتومبیل و درشکه حامل درویش خان نوازنده مشهور تار در خیابان سپه تهران اتفاق افتاد. در دنیا نخستین انسانی که در یک حادثه رانندگی جان خود را از دست داد</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4833446" y="854607"/>
            <a:ext cx="4139543" cy="9083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2" y="4151329"/>
            <a:ext cx="2306488" cy="2337517"/>
          </a:xfrm>
          <a:prstGeom prst="rect">
            <a:avLst/>
          </a:prstGeom>
        </p:spPr>
      </p:pic>
    </p:spTree>
    <p:extLst>
      <p:ext uri="{BB962C8B-B14F-4D97-AF65-F5344CB8AC3E}">
        <p14:creationId xmlns:p14="http://schemas.microsoft.com/office/powerpoint/2010/main" val="160871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8854"/>
            <a:ext cx="9144001" cy="2949850"/>
          </a:xfrm>
          <a:prstGeom prst="rect">
            <a:avLst/>
          </a:prstGeom>
          <a:solidFill>
            <a:schemeClr val="tx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9"/>
          <p:cNvSpPr/>
          <p:nvPr/>
        </p:nvSpPr>
        <p:spPr>
          <a:xfrm>
            <a:off x="3802647" y="1970686"/>
            <a:ext cx="1553538" cy="155353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p:txBody>
          <a:bodyPr>
            <a:normAutofit fontScale="90000"/>
          </a:bodyPr>
          <a:lstStyle/>
          <a:p>
            <a:r>
              <a:rPr lang="fa-IR" dirty="0" smtClean="0">
                <a:solidFill>
                  <a:srgbClr val="FFFFFF"/>
                </a:solidFill>
                <a:cs typeface="B Titr" panose="00000700000000000000" pitchFamily="2" charset="-78"/>
              </a:rPr>
              <a:t>حادثه</a:t>
            </a:r>
            <a:r>
              <a:rPr lang="en-US" dirty="0" smtClean="0">
                <a:solidFill>
                  <a:srgbClr val="FFFFFF"/>
                </a:solidFill>
                <a:cs typeface="B Titr" panose="00000700000000000000" pitchFamily="2" charset="-78"/>
              </a:rPr>
              <a:t/>
            </a:r>
            <a:br>
              <a:rPr lang="en-US" dirty="0" smtClean="0">
                <a:solidFill>
                  <a:srgbClr val="FFFFFF"/>
                </a:solidFill>
                <a:cs typeface="B Titr" panose="00000700000000000000" pitchFamily="2" charset="-78"/>
              </a:rPr>
            </a:br>
            <a:r>
              <a:rPr lang="fa-IR" dirty="0">
                <a:solidFill>
                  <a:srgbClr val="FFFFFF"/>
                </a:solidFill>
              </a:rPr>
              <a:t/>
            </a:r>
            <a:br>
              <a:rPr lang="fa-IR" dirty="0">
                <a:solidFill>
                  <a:srgbClr val="FFFFFF"/>
                </a:solidFill>
              </a:rPr>
            </a:br>
            <a:r>
              <a:rPr lang="fa-IR" dirty="0">
                <a:solidFill>
                  <a:srgbClr val="FFFFFF"/>
                </a:solidFill>
                <a:cs typeface="B Titr" panose="00000700000000000000" pitchFamily="2" charset="-78"/>
              </a:rPr>
              <a:t>واقعه ناگهانی و برنامه ریزی نشده که پتانسیل تولید آسیب و خسارت را دارد</a:t>
            </a:r>
            <a:endParaRPr lang="en-US" dirty="0">
              <a:solidFill>
                <a:srgbClr val="FFFFFF"/>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64696E"/>
              </a:solidFill>
              <a:effectLst/>
              <a:uLnTx/>
              <a:uFillTx/>
              <a:latin typeface="Raleway" charset="0"/>
            </a:endParaRPr>
          </a:p>
        </p:txBody>
      </p:sp>
      <p:pic>
        <p:nvPicPr>
          <p:cNvPr id="16" name="Picture Placeholder 1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707" r="3707"/>
          <a:stretch>
            <a:fillRect/>
          </a:stretch>
        </p:blipFill>
        <p:spPr/>
      </p:pic>
      <p:sp>
        <p:nvSpPr>
          <p:cNvPr id="9" name="Rectangle 8"/>
          <p:cNvSpPr/>
          <p:nvPr/>
        </p:nvSpPr>
        <p:spPr>
          <a:xfrm>
            <a:off x="4369500" y="1441910"/>
            <a:ext cx="405000" cy="2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p:cNvSpPr txBox="1"/>
          <p:nvPr/>
        </p:nvSpPr>
        <p:spPr>
          <a:xfrm>
            <a:off x="1481196" y="4951813"/>
            <a:ext cx="6181605" cy="584775"/>
          </a:xfrm>
          <a:prstGeom prst="rect">
            <a:avLst/>
          </a:prstGeom>
          <a:noFill/>
        </p:spPr>
        <p:txBody>
          <a:bodyPr wrap="square" rtlCol="0" anchor="ctr">
            <a:spAutoFit/>
          </a:bodyPr>
          <a:lstStyle/>
          <a:p>
            <a:pPr marL="457200" marR="0" lvl="1" indent="0" algn="r" defTabSz="914400" rtl="1" eaLnBrk="1" fontAlgn="auto" latinLnBrk="0" hangingPunct="1">
              <a:lnSpc>
                <a:spcPct val="100000"/>
              </a:lnSpc>
              <a:spcBef>
                <a:spcPct val="20000"/>
              </a:spcBef>
              <a:spcAft>
                <a:spcPts val="0"/>
              </a:spcAft>
              <a:buClrTx/>
              <a:buSzTx/>
              <a:buFontTx/>
              <a:buNone/>
              <a:tabLst/>
              <a:defRPr/>
            </a:pPr>
            <a:r>
              <a:rPr kumimoji="0" lang="fa-IR" sz="3200" b="1" i="0" u="none"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Calibri" panose="020F0502020204030204"/>
                <a:cs typeface="B Titr" panose="00000700000000000000" pitchFamily="2" charset="-78"/>
              </a:rPr>
              <a:t>اولین علت مرگ در سنین زیر40 سال</a:t>
            </a:r>
          </a:p>
        </p:txBody>
      </p:sp>
      <p:sp>
        <p:nvSpPr>
          <p:cNvPr id="14" name="Rectangle 13"/>
          <p:cNvSpPr/>
          <p:nvPr/>
        </p:nvSpPr>
        <p:spPr>
          <a:xfrm>
            <a:off x="4380769" y="4544625"/>
            <a:ext cx="395098" cy="4383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1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086" y="0"/>
            <a:ext cx="9154085" cy="6858000"/>
          </a:xfrm>
          <a:prstGeom prst="rect">
            <a:avLst/>
          </a:prstGeom>
          <a:gradFill>
            <a:gsLst>
              <a:gs pos="30000">
                <a:schemeClr val="accent1">
                  <a:alpha val="75000"/>
                </a:schemeClr>
              </a:gs>
              <a:gs pos="100000">
                <a:schemeClr val="accent4">
                  <a:alpha val="7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utoShape 2"/>
          <p:cNvSpPr>
            <a:spLocks/>
          </p:cNvSpPr>
          <p:nvPr/>
        </p:nvSpPr>
        <p:spPr bwMode="auto">
          <a:xfrm rot="10800000">
            <a:off x="1763688" y="-73479"/>
            <a:ext cx="7479479" cy="7030870"/>
          </a:xfrm>
          <a:custGeom>
            <a:avLst/>
            <a:gdLst/>
            <a:ahLst/>
            <a:cxnLst/>
            <a:rect l="0" t="0" r="r" b="b"/>
            <a:pathLst>
              <a:path w="21600" h="21600">
                <a:moveTo>
                  <a:pt x="14396" y="0"/>
                </a:moveTo>
                <a:lnTo>
                  <a:pt x="0" y="14653"/>
                </a:lnTo>
                <a:lnTo>
                  <a:pt x="0" y="21600"/>
                </a:lnTo>
                <a:lnTo>
                  <a:pt x="378" y="21600"/>
                </a:lnTo>
                <a:lnTo>
                  <a:pt x="21600" y="0"/>
                </a:lnTo>
                <a:cubicBezTo>
                  <a:pt x="21600" y="0"/>
                  <a:pt x="14396" y="0"/>
                  <a:pt x="14396" y="0"/>
                </a:cubicBezTo>
                <a:close/>
                <a:moveTo>
                  <a:pt x="14396" y="0"/>
                </a:moveTo>
              </a:path>
            </a:pathLst>
          </a:custGeom>
          <a:solidFill>
            <a:schemeClr val="accent5">
              <a:alpha val="70000"/>
            </a:schemeClr>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AutoShape 3"/>
          <p:cNvSpPr>
            <a:spLocks/>
          </p:cNvSpPr>
          <p:nvPr/>
        </p:nvSpPr>
        <p:spPr bwMode="auto">
          <a:xfrm rot="10800000">
            <a:off x="4211960" y="2193788"/>
            <a:ext cx="4984784" cy="4769413"/>
          </a:xfrm>
          <a:custGeom>
            <a:avLst/>
            <a:gdLst/>
            <a:ahLst/>
            <a:cxnLst/>
            <a:rect l="0" t="0" r="r" b="b"/>
            <a:pathLst>
              <a:path w="21600" h="21600">
                <a:moveTo>
                  <a:pt x="10792" y="0"/>
                </a:moveTo>
                <a:lnTo>
                  <a:pt x="0" y="10792"/>
                </a:lnTo>
                <a:lnTo>
                  <a:pt x="0" y="21600"/>
                </a:lnTo>
                <a:lnTo>
                  <a:pt x="21600" y="0"/>
                </a:lnTo>
                <a:cubicBezTo>
                  <a:pt x="21600" y="0"/>
                  <a:pt x="10792" y="0"/>
                  <a:pt x="10792" y="0"/>
                </a:cubicBezTo>
                <a:close/>
                <a:moveTo>
                  <a:pt x="10792" y="0"/>
                </a:moveTo>
              </a:path>
            </a:pathLst>
          </a:custGeom>
          <a:solidFill>
            <a:schemeClr val="accent6">
              <a:alpha val="80000"/>
            </a:schemeClr>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AutoShape 8"/>
          <p:cNvSpPr>
            <a:spLocks/>
          </p:cNvSpPr>
          <p:nvPr/>
        </p:nvSpPr>
        <p:spPr bwMode="auto">
          <a:xfrm rot="10800000">
            <a:off x="-123433" y="-67670"/>
            <a:ext cx="9259627" cy="7030870"/>
          </a:xfrm>
          <a:custGeom>
            <a:avLst/>
            <a:gdLst/>
            <a:ahLst/>
            <a:cxnLst/>
            <a:rect l="0" t="0" r="r" b="b"/>
            <a:pathLst>
              <a:path w="21600" h="21600">
                <a:moveTo>
                  <a:pt x="21600" y="0"/>
                </a:moveTo>
                <a:lnTo>
                  <a:pt x="17142" y="0"/>
                </a:lnTo>
                <a:lnTo>
                  <a:pt x="0" y="21600"/>
                </a:lnTo>
                <a:lnTo>
                  <a:pt x="5819" y="21600"/>
                </a:lnTo>
                <a:lnTo>
                  <a:pt x="21600" y="1714"/>
                </a:lnTo>
                <a:cubicBezTo>
                  <a:pt x="21600" y="1714"/>
                  <a:pt x="21600" y="0"/>
                  <a:pt x="21600" y="0"/>
                </a:cubicBezTo>
                <a:close/>
                <a:moveTo>
                  <a:pt x="21600" y="0"/>
                </a:moveTo>
              </a:path>
            </a:pathLst>
          </a:custGeom>
          <a:solidFill>
            <a:schemeClr val="accent3">
              <a:alpha val="60000"/>
            </a:schemeClr>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p:cNvSpPr txBox="1"/>
          <p:nvPr/>
        </p:nvSpPr>
        <p:spPr>
          <a:xfrm>
            <a:off x="1323336" y="1628800"/>
            <a:ext cx="5777247" cy="3901068"/>
          </a:xfrm>
          <a:prstGeom prst="rect">
            <a:avLst/>
          </a:prstGeom>
          <a:noFill/>
        </p:spPr>
        <p:txBody>
          <a:bodyPr wrap="square"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FFFF"/>
                </a:solidFill>
                <a:effectLst/>
                <a:uLnTx/>
                <a:uFillTx/>
                <a:latin typeface="Raleway SemiBold" charset="0"/>
                <a:ea typeface="Raleway SemiBold" charset="0"/>
                <a:cs typeface="B Titr" panose="00000700000000000000" pitchFamily="2" charset="-78"/>
              </a:rPr>
              <a:t>حوادث</a:t>
            </a:r>
            <a:r>
              <a:rPr kumimoji="0" lang="fa-IR" sz="2000" b="1" i="0" u="none" strike="noStrike" kern="1200" cap="none" spc="0" normalizeH="0" baseline="0" noProof="0" dirty="0">
                <a:ln>
                  <a:noFill/>
                </a:ln>
                <a:solidFill>
                  <a:srgbClr val="FFFFFF"/>
                </a:solidFill>
                <a:effectLst/>
                <a:uLnTx/>
                <a:uFillTx/>
                <a:latin typeface="Raleway SemiBold" charset="0"/>
                <a:ea typeface="Raleway SemiBold" charset="0"/>
                <a:cs typeface="B Titr" panose="00000700000000000000" pitchFamily="2" charset="-78"/>
              </a:rPr>
              <a:t> </a:t>
            </a:r>
            <a:endParaRPr kumimoji="0" lang="en-US" sz="2000" b="1" i="0" u="none" strike="noStrike" kern="1200" cap="none" spc="0" normalizeH="0" baseline="0" noProof="0" dirty="0" smtClean="0">
              <a:ln>
                <a:noFill/>
              </a:ln>
              <a:solidFill>
                <a:srgbClr val="FFFFFF"/>
              </a:solidFill>
              <a:effectLst/>
              <a:uLnTx/>
              <a:uFillTx/>
              <a:latin typeface="Raleway SemiBold" charset="0"/>
              <a:ea typeface="Raleway SemiBold" charset="0"/>
              <a:cs typeface="B Titr" panose="00000700000000000000" pitchFamily="2" charset="-78"/>
            </a:endParaRPr>
          </a:p>
          <a:p>
            <a:pPr marL="0" marR="0" lvl="0" indent="0" algn="r" defTabSz="914400" rtl="0" eaLnBrk="1" fontAlgn="auto" latinLnBrk="0" hangingPunct="1">
              <a:lnSpc>
                <a:spcPts val="1500"/>
              </a:lnSpc>
              <a:spcBef>
                <a:spcPts val="0"/>
              </a:spcBef>
              <a:spcAft>
                <a:spcPts val="0"/>
              </a:spcAft>
              <a:buClrTx/>
              <a:buSzTx/>
              <a:buFontTx/>
              <a:buNone/>
              <a:tabLst/>
              <a:defRPr/>
            </a:pPr>
            <a:endParaRPr kumimoji="0" lang="fa-IR" sz="2000" b="1" i="0" u="none" strike="noStrike" kern="1200" cap="none" spc="0" normalizeH="0" baseline="0" noProof="0" dirty="0">
              <a:ln>
                <a:noFill/>
              </a:ln>
              <a:solidFill>
                <a:srgbClr val="FFFFFF"/>
              </a:solidFill>
              <a:effectLst/>
              <a:uLnTx/>
              <a:uFillTx/>
              <a:latin typeface="Raleway SemiBold" charset="0"/>
              <a:ea typeface="Raleway SemiBold" charset="0"/>
              <a:cs typeface="B Titr" panose="00000700000000000000" pitchFamily="2" charset="-78"/>
            </a:endParaRPr>
          </a:p>
          <a:p>
            <a:pPr marL="0" marR="0" lvl="0" indent="0" algn="r" defTabSz="914400" rtl="0" eaLnBrk="1" fontAlgn="auto" latinLnBrk="0" hangingPunct="1">
              <a:lnSpc>
                <a:spcPts val="15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Raleway SemiBold" charset="0"/>
              <a:ea typeface="Raleway SemiBold" charset="0"/>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Raleway SemiBold" charset="0"/>
              <a:ea typeface="Raleway SemiBold" charset="0"/>
              <a:cs typeface="B Titr" panose="00000700000000000000" pitchFamily="2" charset="-78"/>
            </a:endParaRPr>
          </a:p>
          <a:p>
            <a:pPr lvl="0" algn="r">
              <a:lnSpc>
                <a:spcPct val="150000"/>
              </a:lnSpc>
              <a:defRPr/>
            </a:pPr>
            <a:r>
              <a:rPr lang="fa-IR" sz="2000" b="1" dirty="0">
                <a:solidFill>
                  <a:srgbClr val="212529"/>
                </a:solidFill>
                <a:latin typeface="iran-sans-web"/>
                <a:cs typeface="B Titr" panose="00000700000000000000" pitchFamily="2" charset="-78"/>
              </a:rPr>
              <a:t>آمارهای موجود نشان می‌دهد که تصادفات رانندگی هر سال حدود ۷ درصد تولید ناخالص ملی را می‌بلعد و هر سال ۹ تا ۱۱ درصد از بودجه کل کشور یعنی ۳۵ هزار میلیارد تومان به عنوان خسارت شخص ثالث پرداخت می‌شود</a:t>
            </a:r>
            <a:r>
              <a:rPr lang="fa-IR" sz="2000" dirty="0">
                <a:solidFill>
                  <a:srgbClr val="212529"/>
                </a:solidFill>
                <a:latin typeface="iran-sans-web"/>
                <a:cs typeface="B Titr" panose="00000700000000000000" pitchFamily="2" charset="-78"/>
              </a:rPr>
              <a:t>. برای برخی از مجروحان ناشی از تصادفات ۳ دیه از سوی بیمه پرداخت می‌شود ولی باز هم سلامتی فرد را باز نمی‌گرداند.</a:t>
            </a:r>
            <a:endParaRPr kumimoji="0" lang="en-US" sz="2000" b="1" i="0" u="none" strike="noStrike" kern="1200" cap="none" spc="0" normalizeH="0" baseline="0" noProof="0" dirty="0">
              <a:ln>
                <a:noFill/>
              </a:ln>
              <a:solidFill>
                <a:srgbClr val="FFFFFF"/>
              </a:solidFill>
              <a:effectLst/>
              <a:uLnTx/>
              <a:uFillTx/>
              <a:latin typeface="Raleway SemiBold" charset="0"/>
              <a:ea typeface="Raleway SemiBold" charset="0"/>
              <a:cs typeface="B Titr" panose="00000700000000000000" pitchFamily="2" charset="-78"/>
            </a:endParaRPr>
          </a:p>
        </p:txBody>
      </p:sp>
      <p:sp>
        <p:nvSpPr>
          <p:cNvPr id="9" name="Oval 8"/>
          <p:cNvSpPr/>
          <p:nvPr/>
        </p:nvSpPr>
        <p:spPr>
          <a:xfrm>
            <a:off x="7362177" y="1919706"/>
            <a:ext cx="1149724" cy="1149724"/>
          </a:xfrm>
          <a:prstGeom prst="ellipse">
            <a:avLst/>
          </a:prstGeom>
          <a:noFill/>
          <a:ln w="635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21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89188" y="-328566"/>
            <a:ext cx="5149875" cy="5149871"/>
          </a:xfrm>
          <a:prstGeom prst="ellipse">
            <a:avLst/>
          </a:prstGeom>
          <a:solidFill>
            <a:schemeClr val="accent3">
              <a:lumMod val="50000"/>
              <a:alpha val="75000"/>
            </a:schemeClr>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p:cNvSpPr/>
          <p:nvPr/>
        </p:nvSpPr>
        <p:spPr>
          <a:xfrm>
            <a:off x="738682" y="317864"/>
            <a:ext cx="4017786" cy="4017783"/>
          </a:xfrm>
          <a:prstGeom prst="ellipse">
            <a:avLst/>
          </a:prstGeom>
          <a:solidFill>
            <a:schemeClr val="bg1">
              <a:alpha val="7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Oval 3"/>
          <p:cNvSpPr/>
          <p:nvPr/>
        </p:nvSpPr>
        <p:spPr>
          <a:xfrm>
            <a:off x="974919" y="554100"/>
            <a:ext cx="3545313" cy="3545310"/>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p:cNvSpPr txBox="1"/>
          <p:nvPr/>
        </p:nvSpPr>
        <p:spPr>
          <a:xfrm>
            <a:off x="2043292" y="1507212"/>
            <a:ext cx="1439777"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srgbClr val="FFFFFF"/>
                </a:solidFill>
                <a:effectLst/>
                <a:uLnTx/>
                <a:uFillTx/>
                <a:latin typeface="Raleway ExtraBold" charset="0"/>
                <a:ea typeface="Raleway ExtraBold" charset="0"/>
                <a:cs typeface="B Titr" panose="00000700000000000000" pitchFamily="2" charset="-78"/>
              </a:rPr>
              <a:t>حوادث</a:t>
            </a:r>
            <a:endParaRPr kumimoji="0" lang="en-US" sz="2000" b="1" i="0" u="none" strike="noStrike" kern="1200" cap="none" spc="0" normalizeH="0" baseline="0" noProof="0" dirty="0">
              <a:ln>
                <a:noFill/>
              </a:ln>
              <a:solidFill>
                <a:srgbClr val="FFFFFF"/>
              </a:solidFill>
              <a:effectLst/>
              <a:uLnTx/>
              <a:uFillTx/>
              <a:latin typeface="Raleway ExtraBold" charset="0"/>
              <a:ea typeface="Raleway ExtraBold" charset="0"/>
              <a:cs typeface="B Titr" panose="00000700000000000000" pitchFamily="2" charset="-78"/>
            </a:endParaRPr>
          </a:p>
        </p:txBody>
      </p:sp>
      <p:sp>
        <p:nvSpPr>
          <p:cNvPr id="12" name="Rectangle 11"/>
          <p:cNvSpPr/>
          <p:nvPr/>
        </p:nvSpPr>
        <p:spPr>
          <a:xfrm>
            <a:off x="2344684" y="3401092"/>
            <a:ext cx="576911" cy="640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4" name="Straight Connector 13"/>
          <p:cNvCxnSpPr/>
          <p:nvPr/>
        </p:nvCxnSpPr>
        <p:spPr>
          <a:xfrm>
            <a:off x="3134106" y="1825439"/>
            <a:ext cx="8229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7340" y="1825439"/>
            <a:ext cx="8229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1379766" y="2287104"/>
            <a:ext cx="4206605" cy="908383"/>
          </a:xfrm>
          <a:prstGeom prst="rect">
            <a:avLst/>
          </a:prstGeom>
        </p:spPr>
      </p:pic>
      <p:sp>
        <p:nvSpPr>
          <p:cNvPr id="9" name="Rectangle 8"/>
          <p:cNvSpPr/>
          <p:nvPr/>
        </p:nvSpPr>
        <p:spPr>
          <a:xfrm>
            <a:off x="5888557" y="3637745"/>
            <a:ext cx="2599277" cy="120032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بیماریهای قلبی عروقی</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سرطان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حوادث </a:t>
            </a:r>
          </a:p>
        </p:txBody>
      </p:sp>
    </p:spTree>
    <p:extLst>
      <p:ext uri="{BB962C8B-B14F-4D97-AF65-F5344CB8AC3E}">
        <p14:creationId xmlns:p14="http://schemas.microsoft.com/office/powerpoint/2010/main" val="254461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64696E"/>
                </a:solidFill>
                <a:effectLst/>
                <a:uLnTx/>
                <a:uFillTx/>
                <a:latin typeface="Raleway" charset="0"/>
              </a:rPr>
              <a:t>www.yourcompany.com</a:t>
            </a:r>
            <a:endParaRPr kumimoji="0" lang="en-US" sz="1000" b="0" i="0" u="none" strike="noStrike" kern="1200" cap="none" spc="0" normalizeH="0" baseline="0" noProof="0" dirty="0">
              <a:ln>
                <a:noFill/>
              </a:ln>
              <a:solidFill>
                <a:srgbClr val="64696E"/>
              </a:solidFill>
              <a:effectLst/>
              <a:uLnTx/>
              <a:uFillTx/>
              <a:latin typeface="Raleway" charset="0"/>
            </a:endParaRPr>
          </a:p>
        </p:txBody>
      </p:sp>
      <p:sp>
        <p:nvSpPr>
          <p:cNvPr id="2" name="Title 1"/>
          <p:cNvSpPr>
            <a:spLocks noGrp="1"/>
          </p:cNvSpPr>
          <p:nvPr>
            <p:ph type="ctrTitle"/>
          </p:nvPr>
        </p:nvSpPr>
        <p:spPr/>
        <p:txBody>
          <a:bodyPr/>
          <a:lstStyle/>
          <a:p>
            <a:r>
              <a:rPr lang="fa-IR" dirty="0" smtClean="0"/>
              <a:t>تعداد مرگ و میر ناشی از حوادث ترافیکی تهران</a:t>
            </a:r>
            <a:endParaRPr lang="en-US" dirty="0"/>
          </a:p>
        </p:txBody>
      </p:sp>
      <p:sp>
        <p:nvSpPr>
          <p:cNvPr id="3" name="Subtitle 2"/>
          <p:cNvSpPr>
            <a:spLocks noGrp="1"/>
          </p:cNvSpPr>
          <p:nvPr>
            <p:ph type="subTitle" idx="1"/>
          </p:nvPr>
        </p:nvSpPr>
        <p:spPr>
          <a:xfrm>
            <a:off x="5364088" y="4438798"/>
            <a:ext cx="3456384" cy="1420262"/>
          </a:xfrm>
        </p:spPr>
        <p:txBody>
          <a:bodyPr>
            <a:noAutofit/>
          </a:bodyPr>
          <a:lstStyle/>
          <a:p>
            <a:pPr algn="r"/>
            <a:r>
              <a:rPr lang="fa-IR" sz="2000" dirty="0" smtClean="0"/>
              <a:t>کل شهر تهران ---- 102 نفر</a:t>
            </a:r>
          </a:p>
          <a:p>
            <a:pPr algn="r"/>
            <a:r>
              <a:rPr lang="fa-IR" sz="2000" dirty="0" smtClean="0"/>
              <a:t>اسلامشهر   ------- 18 نفر</a:t>
            </a:r>
          </a:p>
          <a:p>
            <a:pPr algn="r"/>
            <a:r>
              <a:rPr lang="fa-IR" sz="2000" dirty="0" smtClean="0"/>
              <a:t>شهر ری    ------- 10 نفر</a:t>
            </a:r>
          </a:p>
          <a:p>
            <a:pPr algn="r"/>
            <a:r>
              <a:rPr lang="fa-IR" sz="2000" dirty="0" smtClean="0"/>
              <a:t>مجموع        ---- 130 نفر</a:t>
            </a:r>
            <a:endParaRPr lang="en-US" sz="2000" dirty="0"/>
          </a:p>
        </p:txBody>
      </p:sp>
      <p:sp>
        <p:nvSpPr>
          <p:cNvPr id="9" name="Rectangle 8"/>
          <p:cNvSpPr/>
          <p:nvPr/>
        </p:nvSpPr>
        <p:spPr>
          <a:xfrm>
            <a:off x="537329" y="3868904"/>
            <a:ext cx="5179035" cy="2510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2000" dirty="0" smtClean="0">
                <a:solidFill>
                  <a:srgbClr val="FFFFFF"/>
                </a:solidFill>
                <a:latin typeface="Calibri" panose="020F0502020204030204"/>
                <a:cs typeface="B Titr" panose="00000700000000000000" pitchFamily="2" charset="-78"/>
              </a:rPr>
              <a:t>سایر علل به ترتیب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srgbClr val="FFFFFF"/>
                </a:solidFill>
                <a:effectLst/>
                <a:uLnTx/>
                <a:uFillTx/>
                <a:latin typeface="Calibri" panose="020F0502020204030204"/>
                <a:cs typeface="B Titr" panose="00000700000000000000" pitchFamily="2" charset="-78"/>
              </a:rPr>
              <a:t>خودکشی</a:t>
            </a:r>
          </a:p>
          <a:p>
            <a:pPr marL="0" marR="0" lvl="0" indent="0" algn="r" defTabSz="914400" rtl="0" eaLnBrk="1" fontAlgn="auto" latinLnBrk="0" hangingPunct="1">
              <a:lnSpc>
                <a:spcPct val="100000"/>
              </a:lnSpc>
              <a:spcBef>
                <a:spcPts val="0"/>
              </a:spcBef>
              <a:spcAft>
                <a:spcPts val="0"/>
              </a:spcAft>
              <a:buClrTx/>
              <a:buSzTx/>
              <a:buFontTx/>
              <a:buNone/>
              <a:tabLst/>
              <a:defRPr/>
            </a:pPr>
            <a:r>
              <a:rPr lang="fa-IR" sz="2000" dirty="0" smtClean="0">
                <a:solidFill>
                  <a:srgbClr val="FFFFFF"/>
                </a:solidFill>
                <a:latin typeface="Calibri" panose="020F0502020204030204"/>
                <a:cs typeface="B Titr" panose="00000700000000000000" pitchFamily="2" charset="-78"/>
              </a:rPr>
              <a:t>مسمومیت های اتفاقی با دارو ومواد</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srgbClr val="FFFFFF"/>
                </a:solidFill>
                <a:effectLst/>
                <a:uLnTx/>
                <a:uFillTx/>
                <a:latin typeface="Calibri" panose="020F0502020204030204"/>
                <a:cs typeface="B Titr" panose="00000700000000000000" pitchFamily="2" charset="-78"/>
              </a:rPr>
              <a:t>خشونت بوسیله دیگران(قتل)</a:t>
            </a:r>
          </a:p>
          <a:p>
            <a:pPr marL="0" marR="0" lvl="0" indent="0" algn="r" defTabSz="914400" rtl="0" eaLnBrk="1" fontAlgn="auto" latinLnBrk="0" hangingPunct="1">
              <a:lnSpc>
                <a:spcPct val="100000"/>
              </a:lnSpc>
              <a:spcBef>
                <a:spcPts val="0"/>
              </a:spcBef>
              <a:spcAft>
                <a:spcPts val="0"/>
              </a:spcAft>
              <a:buClrTx/>
              <a:buSzTx/>
              <a:buFontTx/>
              <a:buNone/>
              <a:tabLst/>
              <a:defRPr/>
            </a:pPr>
            <a:r>
              <a:rPr lang="fa-IR" sz="2000" dirty="0" smtClean="0">
                <a:solidFill>
                  <a:srgbClr val="FFFFFF"/>
                </a:solidFill>
                <a:latin typeface="Calibri" panose="020F0502020204030204"/>
                <a:cs typeface="B Titr" panose="00000700000000000000" pitchFamily="2" charset="-78"/>
              </a:rPr>
              <a:t>سقوط</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srgbClr val="FFFFFF"/>
                </a:solidFill>
                <a:effectLst/>
                <a:uLnTx/>
                <a:uFillTx/>
                <a:latin typeface="Calibri" panose="020F0502020204030204"/>
                <a:cs typeface="B Titr" panose="00000700000000000000" pitchFamily="2" charset="-78"/>
              </a:rPr>
              <a:t>....</a:t>
            </a:r>
            <a:endParaRPr kumimoji="0" lang="fa-IR" sz="2000" b="0" i="0" u="none" strike="noStrike" kern="1200" cap="none" spc="0" normalizeH="0" baseline="0" noProof="0" dirty="0">
              <a:ln>
                <a:noFill/>
              </a:ln>
              <a:solidFill>
                <a:srgbClr val="FFFFFF"/>
              </a:solidFill>
              <a:effectLst/>
              <a:uLnTx/>
              <a:uFillTx/>
              <a:latin typeface="Calibri" panose="020F0502020204030204"/>
              <a:cs typeface="B Titr" panose="00000700000000000000" pitchFamily="2" charset="-78"/>
            </a:endParaRPr>
          </a:p>
        </p:txBody>
      </p:sp>
      <p:sp>
        <p:nvSpPr>
          <p:cNvPr id="14" name="TextBox 13"/>
          <p:cNvSpPr txBox="1"/>
          <p:nvPr/>
        </p:nvSpPr>
        <p:spPr>
          <a:xfrm>
            <a:off x="2386021" y="2301359"/>
            <a:ext cx="4434201" cy="400110"/>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p>
            <a:pPr lvl="0" algn="ctr">
              <a:defRPr/>
            </a:pPr>
            <a:r>
              <a:rPr lang="fa-IR" sz="2000" b="1" dirty="0">
                <a:ln/>
                <a:solidFill>
                  <a:schemeClr val="accent4"/>
                </a:solidFill>
                <a:cs typeface="B Titr" panose="00000700000000000000" pitchFamily="2" charset="-78"/>
              </a:rPr>
              <a:t>6 ماه اول سال 1401</a:t>
            </a:r>
          </a:p>
        </p:txBody>
      </p:sp>
      <p:sp>
        <p:nvSpPr>
          <p:cNvPr id="15" name="Rectangle 14"/>
          <p:cNvSpPr/>
          <p:nvPr/>
        </p:nvSpPr>
        <p:spPr>
          <a:xfrm>
            <a:off x="535017" y="3301034"/>
            <a:ext cx="8083415" cy="3428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560918" y="2221754"/>
            <a:ext cx="1480662" cy="1380359"/>
          </a:xfrm>
          <a:prstGeom prst="rect">
            <a:avLst/>
          </a:prstGeom>
        </p:spPr>
      </p:pic>
      <p:sp>
        <p:nvSpPr>
          <p:cNvPr id="10" name="Title 1"/>
          <p:cNvSpPr txBox="1">
            <a:spLocks/>
          </p:cNvSpPr>
          <p:nvPr/>
        </p:nvSpPr>
        <p:spPr>
          <a:xfrm>
            <a:off x="560918" y="1619913"/>
            <a:ext cx="8084408" cy="48401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875" b="1" i="0" kern="1200">
                <a:solidFill>
                  <a:schemeClr val="tx1"/>
                </a:solidFill>
                <a:latin typeface="Raleway" charset="0"/>
                <a:ea typeface="Raleway" charset="0"/>
                <a:cs typeface="Raleway" charset="0"/>
              </a:defRPr>
            </a:lvl1pPr>
          </a:lstStyle>
          <a:p>
            <a:r>
              <a:rPr lang="fa-IR" sz="2400" dirty="0" smtClean="0">
                <a:solidFill>
                  <a:schemeClr val="accent6">
                    <a:lumMod val="75000"/>
                  </a:schemeClr>
                </a:solidFill>
                <a:cs typeface="B Titr" panose="00000700000000000000" pitchFamily="2" charset="-78"/>
              </a:rPr>
              <a:t>اولین علت مرگ در تهران –ری- اسلامشهر در گروه سنی 18-29 سال</a:t>
            </a:r>
            <a:endParaRPr lang="en-US" sz="2400"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71906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64696E"/>
              </a:solidFill>
              <a:effectLst/>
              <a:uLnTx/>
              <a:uFillTx/>
              <a:latin typeface="Raleway" charset="0"/>
            </a:endParaRPr>
          </a:p>
        </p:txBody>
      </p:sp>
      <p:sp>
        <p:nvSpPr>
          <p:cNvPr id="2" name="Title 1"/>
          <p:cNvSpPr>
            <a:spLocks noGrp="1"/>
          </p:cNvSpPr>
          <p:nvPr>
            <p:ph type="ctrTitle"/>
          </p:nvPr>
        </p:nvSpPr>
        <p:spPr/>
        <p:txBody>
          <a:bodyPr/>
          <a:lstStyle/>
          <a:p>
            <a:r>
              <a:rPr lang="fa-IR" dirty="0" smtClean="0"/>
              <a:t>ده علت مرگ گروه سنی جوانان در تهران /شهر ری/اسلامشهر</a:t>
            </a:r>
            <a:endParaRPr lang="en-US" dirty="0"/>
          </a:p>
        </p:txBody>
      </p:sp>
      <p:sp>
        <p:nvSpPr>
          <p:cNvPr id="6" name="Oval 5"/>
          <p:cNvSpPr/>
          <p:nvPr/>
        </p:nvSpPr>
        <p:spPr>
          <a:xfrm>
            <a:off x="860808" y="3403726"/>
            <a:ext cx="807972" cy="807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Straight Connector 13"/>
          <p:cNvCxnSpPr/>
          <p:nvPr/>
        </p:nvCxnSpPr>
        <p:spPr>
          <a:xfrm>
            <a:off x="860808" y="3203845"/>
            <a:ext cx="1204212" cy="0"/>
          </a:xfrm>
          <a:prstGeom prst="line">
            <a:avLst/>
          </a:prstGeom>
          <a:ln w="190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626" y="2608053"/>
            <a:ext cx="1249458" cy="451406"/>
          </a:xfrm>
          <a:prstGeom prst="rect">
            <a:avLst/>
          </a:prstGeom>
          <a:noFill/>
        </p:spPr>
        <p:txBody>
          <a:bodyPr wrap="square" rtlCol="0" anchor="ctr">
            <a:spAutoFit/>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حوادث ترافیکی </a:t>
            </a:r>
          </a:p>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17/8%</a:t>
            </a:r>
            <a:endParaRPr kumimoji="0" lang="en-US" sz="1200" b="1" i="0" u="none" strike="noStrike" kern="1200" cap="none" spc="0" normalizeH="0" baseline="0" noProof="0" dirty="0">
              <a:ln>
                <a:noFill/>
              </a:ln>
              <a:solidFill>
                <a:srgbClr val="000000"/>
              </a:solidFill>
              <a:effectLst/>
              <a:uLnTx/>
              <a:uFillTx/>
              <a:latin typeface="Raleway" charset="0"/>
              <a:ea typeface="Raleway" charset="0"/>
              <a:cs typeface="Raleway" charset="0"/>
            </a:endParaRPr>
          </a:p>
        </p:txBody>
      </p:sp>
      <p:sp>
        <p:nvSpPr>
          <p:cNvPr id="16" name="Rectangle 15"/>
          <p:cNvSpPr/>
          <p:nvPr/>
        </p:nvSpPr>
        <p:spPr>
          <a:xfrm>
            <a:off x="1048636" y="3447402"/>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5</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7" name="TextBox 16"/>
          <p:cNvSpPr txBox="1"/>
          <p:nvPr/>
        </p:nvSpPr>
        <p:spPr>
          <a:xfrm>
            <a:off x="839794" y="4521405"/>
            <a:ext cx="1397760" cy="45653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سقوط 5%</a:t>
            </a:r>
            <a:endParaRPr kumimoji="0" lang="en-US" sz="1800" b="0"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45" name="Oval 44"/>
          <p:cNvSpPr/>
          <p:nvPr/>
        </p:nvSpPr>
        <p:spPr>
          <a:xfrm>
            <a:off x="7086348" y="3403726"/>
            <a:ext cx="807972" cy="807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TextBox 46"/>
          <p:cNvSpPr txBox="1"/>
          <p:nvPr/>
        </p:nvSpPr>
        <p:spPr>
          <a:xfrm>
            <a:off x="7028166" y="2518285"/>
            <a:ext cx="1212067" cy="630942"/>
          </a:xfrm>
          <a:prstGeom prst="rect">
            <a:avLst/>
          </a:prstGeom>
          <a:noFill/>
        </p:spPr>
        <p:txBody>
          <a:bodyPr wrap="square" rtlCol="0" anchor="ctr">
            <a:spAutoFit/>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خشونت بوسیله دیگران (قتل)</a:t>
            </a:r>
          </a:p>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5%</a:t>
            </a:r>
            <a:endParaRPr kumimoji="0" lang="en-US" sz="1200" b="1" i="0" u="none" strike="noStrike" kern="1200" cap="none" spc="0" normalizeH="0" baseline="0" noProof="0" dirty="0">
              <a:ln>
                <a:noFill/>
              </a:ln>
              <a:solidFill>
                <a:srgbClr val="000000"/>
              </a:solidFill>
              <a:effectLst/>
              <a:uLnTx/>
              <a:uFillTx/>
              <a:latin typeface="Raleway" charset="0"/>
              <a:ea typeface="Raleway" charset="0"/>
              <a:cs typeface="Raleway" charset="0"/>
            </a:endParaRPr>
          </a:p>
        </p:txBody>
      </p:sp>
      <p:sp>
        <p:nvSpPr>
          <p:cNvPr id="48" name="Rectangle 47"/>
          <p:cNvSpPr/>
          <p:nvPr/>
        </p:nvSpPr>
        <p:spPr>
          <a:xfrm>
            <a:off x="7274175" y="3447402"/>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a:noFill/>
                </a:ln>
                <a:solidFill>
                  <a:srgbClr val="FFFFFF"/>
                </a:solidFill>
                <a:effectLst/>
                <a:uLnTx/>
                <a:uFillTx/>
                <a:latin typeface="FontAwesome" pitchFamily="2" charset="0"/>
                <a:ea typeface="+mn-ea"/>
                <a:cs typeface="Arial" panose="020B0604020202020204" pitchFamily="34" charset="0"/>
              </a:rPr>
              <a:t>8</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9" name="TextBox 48"/>
          <p:cNvSpPr txBox="1"/>
          <p:nvPr/>
        </p:nvSpPr>
        <p:spPr>
          <a:xfrm>
            <a:off x="6740321" y="4348060"/>
            <a:ext cx="1687400" cy="6121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بیماری های سیستم عصبی</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2/7%</a:t>
            </a:r>
            <a:endParaRPr kumimoji="0" lang="en-US" sz="1200" b="1"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51" name="Oval 50"/>
          <p:cNvSpPr/>
          <p:nvPr/>
        </p:nvSpPr>
        <p:spPr>
          <a:xfrm>
            <a:off x="5023868" y="3403726"/>
            <a:ext cx="807972" cy="807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52"/>
          <p:cNvSpPr txBox="1"/>
          <p:nvPr/>
        </p:nvSpPr>
        <p:spPr>
          <a:xfrm>
            <a:off x="4965685" y="2518285"/>
            <a:ext cx="1365541" cy="630942"/>
          </a:xfrm>
          <a:prstGeom prst="rect">
            <a:avLst/>
          </a:prstGeom>
          <a:noFill/>
        </p:spPr>
        <p:txBody>
          <a:bodyPr wrap="square" rtlCol="0" anchor="ctr">
            <a:spAutoFit/>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مسمومیت اتفاقی با دارو و مواد</a:t>
            </a:r>
          </a:p>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9/8%</a:t>
            </a:r>
            <a:endParaRPr kumimoji="0" lang="en-US" sz="1200" b="1" i="0" u="none" strike="noStrike" kern="1200" cap="none" spc="0" normalizeH="0" baseline="0" noProof="0" dirty="0">
              <a:ln>
                <a:noFill/>
              </a:ln>
              <a:solidFill>
                <a:srgbClr val="000000"/>
              </a:solidFill>
              <a:effectLst/>
              <a:uLnTx/>
              <a:uFillTx/>
              <a:latin typeface="Raleway" charset="0"/>
              <a:ea typeface="Raleway" charset="0"/>
              <a:cs typeface="Raleway" charset="0"/>
            </a:endParaRPr>
          </a:p>
        </p:txBody>
      </p:sp>
      <p:sp>
        <p:nvSpPr>
          <p:cNvPr id="54" name="Rectangle 53"/>
          <p:cNvSpPr/>
          <p:nvPr/>
        </p:nvSpPr>
        <p:spPr>
          <a:xfrm>
            <a:off x="5211695" y="3447402"/>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7</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5" name="TextBox 54"/>
          <p:cNvSpPr txBox="1"/>
          <p:nvPr/>
        </p:nvSpPr>
        <p:spPr>
          <a:xfrm>
            <a:off x="4744148" y="4382906"/>
            <a:ext cx="1713106" cy="6121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بیماری های دستگاه تنفسی</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3%</a:t>
            </a:r>
            <a:endParaRPr kumimoji="0" lang="en-US" sz="1200" b="1"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57" name="Oval 56"/>
          <p:cNvSpPr/>
          <p:nvPr/>
        </p:nvSpPr>
        <p:spPr>
          <a:xfrm>
            <a:off x="2908048" y="3403726"/>
            <a:ext cx="807972" cy="8079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TextBox 58"/>
          <p:cNvSpPr txBox="1"/>
          <p:nvPr/>
        </p:nvSpPr>
        <p:spPr>
          <a:xfrm>
            <a:off x="2849865" y="2608053"/>
            <a:ext cx="1155715" cy="451406"/>
          </a:xfrm>
          <a:prstGeom prst="rect">
            <a:avLst/>
          </a:prstGeom>
          <a:noFill/>
        </p:spPr>
        <p:txBody>
          <a:bodyPr wrap="square" rtlCol="0" anchor="ctr">
            <a:spAutoFit/>
          </a:bodyPr>
          <a:lstStyle/>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خودکشی</a:t>
            </a:r>
          </a:p>
          <a:p>
            <a:pPr marL="0" marR="0" lvl="0" indent="0" algn="ctr" defTabSz="914400" rtl="0" eaLnBrk="1" fontAlgn="auto" latinLnBrk="0" hangingPunct="1">
              <a:lnSpc>
                <a:spcPts val="135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charset="0"/>
                <a:ea typeface="Raleway" charset="0"/>
                <a:cs typeface="Raleway" charset="0"/>
              </a:rPr>
              <a:t>15/7%</a:t>
            </a:r>
            <a:endParaRPr kumimoji="0" lang="en-US" sz="1200" b="1" i="0" u="none" strike="noStrike" kern="1200" cap="none" spc="0" normalizeH="0" baseline="0" noProof="0" dirty="0">
              <a:ln>
                <a:noFill/>
              </a:ln>
              <a:solidFill>
                <a:srgbClr val="000000"/>
              </a:solidFill>
              <a:effectLst/>
              <a:uLnTx/>
              <a:uFillTx/>
              <a:latin typeface="Raleway" charset="0"/>
              <a:ea typeface="Raleway" charset="0"/>
              <a:cs typeface="Raleway" charset="0"/>
            </a:endParaRPr>
          </a:p>
        </p:txBody>
      </p:sp>
      <p:sp>
        <p:nvSpPr>
          <p:cNvPr id="60" name="Rectangle 59"/>
          <p:cNvSpPr/>
          <p:nvPr/>
        </p:nvSpPr>
        <p:spPr>
          <a:xfrm>
            <a:off x="3095875" y="3447402"/>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a:ln w="19050">
                  <a:noFill/>
                </a:ln>
                <a:solidFill>
                  <a:srgbClr val="FFFFFF"/>
                </a:solidFill>
                <a:effectLst/>
                <a:uLnTx/>
                <a:uFillTx/>
                <a:latin typeface="FontAwesome" pitchFamily="2" charset="0"/>
                <a:ea typeface="+mn-ea"/>
                <a:cs typeface="Arial" panose="020B0604020202020204" pitchFamily="34" charset="0"/>
              </a:rPr>
              <a:t>6</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1" name="TextBox 60"/>
          <p:cNvSpPr txBox="1"/>
          <p:nvPr/>
        </p:nvSpPr>
        <p:spPr>
          <a:xfrm>
            <a:off x="2614602" y="4434397"/>
            <a:ext cx="1912408" cy="6121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عوارض </a:t>
            </a:r>
            <a:r>
              <a:rPr kumimoji="0" lang="fa-IR" sz="1200" b="1"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rPr>
              <a:t>ناخواسته درمانی </a:t>
            </a: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طبی</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3/8%</a:t>
            </a:r>
            <a:endParaRPr kumimoji="0" lang="en-US" sz="1200" b="1"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62" name="Rectangle 61"/>
          <p:cNvSpPr/>
          <p:nvPr/>
        </p:nvSpPr>
        <p:spPr>
          <a:xfrm>
            <a:off x="598812" y="2210332"/>
            <a:ext cx="1783080" cy="3222906"/>
          </a:xfrm>
          <a:prstGeom prst="rect">
            <a:avLst/>
          </a:prstGeom>
          <a:noFill/>
          <a:ln w="1905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2"/>
          <p:cNvSpPr/>
          <p:nvPr/>
        </p:nvSpPr>
        <p:spPr>
          <a:xfrm>
            <a:off x="6797252" y="2210332"/>
            <a:ext cx="1783080" cy="3222906"/>
          </a:xfrm>
          <a:prstGeom prst="rect">
            <a:avLst/>
          </a:prstGeom>
          <a:noFill/>
          <a:ln w="1905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3"/>
          <p:cNvSpPr/>
          <p:nvPr/>
        </p:nvSpPr>
        <p:spPr>
          <a:xfrm>
            <a:off x="4731105" y="2210332"/>
            <a:ext cx="1783080" cy="3222906"/>
          </a:xfrm>
          <a:prstGeom prst="rect">
            <a:avLst/>
          </a:prstGeom>
          <a:noFill/>
          <a:ln w="1905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p:cNvSpPr/>
          <p:nvPr/>
        </p:nvSpPr>
        <p:spPr>
          <a:xfrm>
            <a:off x="2664959" y="2210332"/>
            <a:ext cx="1783080" cy="3222906"/>
          </a:xfrm>
          <a:prstGeom prst="rect">
            <a:avLst/>
          </a:prstGeom>
          <a:noFill/>
          <a:ln w="1905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1" name="Straight Connector 70"/>
          <p:cNvCxnSpPr/>
          <p:nvPr/>
        </p:nvCxnSpPr>
        <p:spPr>
          <a:xfrm>
            <a:off x="2948688" y="3203845"/>
            <a:ext cx="1204212" cy="0"/>
          </a:xfrm>
          <a:prstGeom prst="line">
            <a:avLst/>
          </a:prstGeom>
          <a:ln w="190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051808" y="3203845"/>
            <a:ext cx="1204212" cy="0"/>
          </a:xfrm>
          <a:prstGeom prst="line">
            <a:avLst/>
          </a:prstGeom>
          <a:ln w="190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109208" y="3203845"/>
            <a:ext cx="1204212" cy="0"/>
          </a:xfrm>
          <a:prstGeom prst="line">
            <a:avLst/>
          </a:prstGeom>
          <a:ln w="190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919449" y="1680667"/>
            <a:ext cx="807972" cy="807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p:cNvSpPr/>
          <p:nvPr/>
        </p:nvSpPr>
        <p:spPr>
          <a:xfrm>
            <a:off x="1107277" y="1724343"/>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1</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2" name="Oval 31"/>
          <p:cNvSpPr/>
          <p:nvPr/>
        </p:nvSpPr>
        <p:spPr>
          <a:xfrm>
            <a:off x="3050378" y="1663479"/>
            <a:ext cx="807972" cy="8079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32"/>
          <p:cNvSpPr/>
          <p:nvPr/>
        </p:nvSpPr>
        <p:spPr>
          <a:xfrm>
            <a:off x="3238205" y="1707155"/>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2</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4" name="Oval 33"/>
          <p:cNvSpPr/>
          <p:nvPr/>
        </p:nvSpPr>
        <p:spPr>
          <a:xfrm>
            <a:off x="5181307" y="1624413"/>
            <a:ext cx="807972" cy="807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p:cNvSpPr/>
          <p:nvPr/>
        </p:nvSpPr>
        <p:spPr>
          <a:xfrm>
            <a:off x="5369134" y="1668089"/>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a:ln w="19050">
                  <a:noFill/>
                </a:ln>
                <a:solidFill>
                  <a:srgbClr val="FFFFFF"/>
                </a:solidFill>
                <a:effectLst/>
                <a:uLnTx/>
                <a:uFillTx/>
                <a:latin typeface="FontAwesome" pitchFamily="2" charset="0"/>
                <a:ea typeface="+mn-ea"/>
                <a:cs typeface="Arial" panose="020B0604020202020204" pitchFamily="34" charset="0"/>
              </a:rPr>
              <a:t>3</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6" name="Oval 35"/>
          <p:cNvSpPr/>
          <p:nvPr/>
        </p:nvSpPr>
        <p:spPr>
          <a:xfrm>
            <a:off x="7224199" y="1624426"/>
            <a:ext cx="807972" cy="807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36"/>
          <p:cNvSpPr/>
          <p:nvPr/>
        </p:nvSpPr>
        <p:spPr>
          <a:xfrm>
            <a:off x="7412026" y="1668102"/>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a:noFill/>
                </a:ln>
                <a:solidFill>
                  <a:srgbClr val="FFFFFF"/>
                </a:solidFill>
                <a:effectLst/>
                <a:uLnTx/>
                <a:uFillTx/>
                <a:latin typeface="FontAwesome" pitchFamily="2" charset="0"/>
                <a:ea typeface="+mn-ea"/>
                <a:cs typeface="Arial" panose="020B0604020202020204" pitchFamily="34" charset="0"/>
              </a:rPr>
              <a:t>4</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8" name="Oval 37"/>
          <p:cNvSpPr/>
          <p:nvPr/>
        </p:nvSpPr>
        <p:spPr>
          <a:xfrm>
            <a:off x="2944269" y="5229132"/>
            <a:ext cx="807972" cy="807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p:cNvSpPr/>
          <p:nvPr/>
        </p:nvSpPr>
        <p:spPr>
          <a:xfrm>
            <a:off x="3132096" y="5272808"/>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a:noFill/>
                </a:ln>
                <a:solidFill>
                  <a:srgbClr val="FFFFFF"/>
                </a:solidFill>
                <a:effectLst/>
                <a:uLnTx/>
                <a:uFillTx/>
                <a:latin typeface="FontAwesome" pitchFamily="2" charset="0"/>
                <a:ea typeface="+mn-ea"/>
                <a:cs typeface="Arial" panose="020B0604020202020204" pitchFamily="34" charset="0"/>
              </a:rPr>
              <a:t>9</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0" name="Oval 39"/>
          <p:cNvSpPr/>
          <p:nvPr/>
        </p:nvSpPr>
        <p:spPr>
          <a:xfrm>
            <a:off x="5162572" y="5182192"/>
            <a:ext cx="807972" cy="807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p:cNvSpPr/>
          <p:nvPr/>
        </p:nvSpPr>
        <p:spPr>
          <a:xfrm>
            <a:off x="5350400" y="5225868"/>
            <a:ext cx="425116"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5</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2" name="Oval 41"/>
          <p:cNvSpPr/>
          <p:nvPr/>
        </p:nvSpPr>
        <p:spPr>
          <a:xfrm>
            <a:off x="5152370" y="5202163"/>
            <a:ext cx="807972" cy="807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p:cNvSpPr/>
          <p:nvPr/>
        </p:nvSpPr>
        <p:spPr>
          <a:xfrm>
            <a:off x="5219973" y="5245839"/>
            <a:ext cx="665567" cy="611706"/>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375" b="0" i="0" u="none" strike="noStrike" kern="1200" cap="none" spc="0" normalizeH="0" baseline="0" noProof="0" dirty="0" smtClean="0">
                <a:ln w="19050">
                  <a:noFill/>
                </a:ln>
                <a:solidFill>
                  <a:srgbClr val="FFFFFF"/>
                </a:solidFill>
                <a:effectLst/>
                <a:uLnTx/>
                <a:uFillTx/>
                <a:latin typeface="FontAwesome" pitchFamily="2" charset="0"/>
                <a:ea typeface="+mn-ea"/>
                <a:cs typeface="Arial" panose="020B0604020202020204" pitchFamily="34" charset="0"/>
              </a:rPr>
              <a:t>10</a:t>
            </a:r>
            <a:endParaRPr kumimoji="0" lang="en-US" sz="3375"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4" name="TextBox 43"/>
          <p:cNvSpPr txBox="1"/>
          <p:nvPr/>
        </p:nvSpPr>
        <p:spPr>
          <a:xfrm>
            <a:off x="2728842" y="6090764"/>
            <a:ext cx="1397760" cy="45653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سرطان ها 2/7</a:t>
            </a:r>
            <a:endParaRPr kumimoji="0" lang="en-US" sz="1800" b="0"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46" name="TextBox 45"/>
          <p:cNvSpPr txBox="1"/>
          <p:nvPr/>
        </p:nvSpPr>
        <p:spPr>
          <a:xfrm>
            <a:off x="5076636" y="6034626"/>
            <a:ext cx="1951530" cy="568810"/>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1100" b="1" i="0" u="none" strike="noStrike" kern="1200" cap="none" spc="0" normalizeH="0" baseline="0" noProof="0" dirty="0" smtClean="0">
                <a:ln>
                  <a:noFill/>
                </a:ln>
                <a:solidFill>
                  <a:srgbClr val="000000"/>
                </a:solidFill>
                <a:effectLst/>
                <a:uLnTx/>
                <a:uFillTx/>
                <a:latin typeface="Raleway Medium" charset="0"/>
                <a:ea typeface="Raleway Medium" charset="0"/>
                <a:cs typeface="Raleway Medium" charset="0"/>
              </a:rPr>
              <a:t>بیماری های عفونی انگلی (کرونا)1.6%</a:t>
            </a:r>
            <a:endParaRPr kumimoji="0" lang="en-US" sz="1100" b="1" i="0" u="none" strike="noStrike" kern="1200" cap="none" spc="0" normalizeH="0" baseline="0" noProof="0" dirty="0">
              <a:ln>
                <a:noFill/>
              </a:ln>
              <a:solidFill>
                <a:srgbClr val="000000"/>
              </a:solidFill>
              <a:effectLst/>
              <a:uLnTx/>
              <a:uFillTx/>
              <a:latin typeface="Raleway Medium" charset="0"/>
              <a:ea typeface="Raleway Medium" charset="0"/>
              <a:cs typeface="Raleway Medium" charset="0"/>
            </a:endParaRPr>
          </a:p>
        </p:txBody>
      </p:sp>
      <p:sp>
        <p:nvSpPr>
          <p:cNvPr id="50" name="Title 1"/>
          <p:cNvSpPr txBox="1">
            <a:spLocks/>
          </p:cNvSpPr>
          <p:nvPr/>
        </p:nvSpPr>
        <p:spPr>
          <a:xfrm>
            <a:off x="524966" y="870577"/>
            <a:ext cx="8084408" cy="48401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875" b="1" i="0" kern="1200">
                <a:solidFill>
                  <a:schemeClr val="tx1"/>
                </a:solidFill>
                <a:latin typeface="Raleway" charset="0"/>
                <a:ea typeface="Raleway" charset="0"/>
                <a:cs typeface="Raleway"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1400" b="1" i="0" u="none" strike="noStrike" kern="1200" cap="none" spc="0" normalizeH="0" baseline="0" noProof="0" dirty="0" smtClean="0">
                <a:ln>
                  <a:noFill/>
                </a:ln>
                <a:solidFill>
                  <a:srgbClr val="000000"/>
                </a:solidFill>
                <a:effectLst/>
                <a:uLnTx/>
                <a:uFillTx/>
                <a:latin typeface="Raleway" charset="0"/>
              </a:rPr>
              <a:t>در 6 ماه اول سال 1401</a:t>
            </a:r>
            <a:endParaRPr kumimoji="0" lang="en-US" sz="1400" b="1" i="0" u="none" strike="noStrike" kern="1200" cap="none" spc="0" normalizeH="0" baseline="0" noProof="0" dirty="0">
              <a:ln>
                <a:noFill/>
              </a:ln>
              <a:solidFill>
                <a:srgbClr val="000000"/>
              </a:solidFill>
              <a:effectLst/>
              <a:uLnTx/>
              <a:uFillTx/>
              <a:latin typeface="Raleway" charset="0"/>
            </a:endParaRPr>
          </a:p>
        </p:txBody>
      </p:sp>
      <p:sp>
        <p:nvSpPr>
          <p:cNvPr id="52" name="Title 1"/>
          <p:cNvSpPr txBox="1">
            <a:spLocks/>
          </p:cNvSpPr>
          <p:nvPr/>
        </p:nvSpPr>
        <p:spPr>
          <a:xfrm>
            <a:off x="514915" y="1329866"/>
            <a:ext cx="8084408" cy="48401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875" b="1" i="0" kern="1200">
                <a:solidFill>
                  <a:schemeClr val="tx1"/>
                </a:solidFill>
                <a:latin typeface="Raleway" charset="0"/>
                <a:ea typeface="Raleway" charset="0"/>
                <a:cs typeface="Raleway"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1000" b="1" i="0" u="none" strike="noStrike" kern="1200" cap="none" spc="0" normalizeH="0" baseline="0" noProof="0" dirty="0" smtClean="0">
                <a:ln>
                  <a:noFill/>
                </a:ln>
                <a:solidFill>
                  <a:srgbClr val="000000"/>
                </a:solidFill>
                <a:effectLst/>
                <a:uLnTx/>
                <a:uFillTx/>
                <a:latin typeface="Raleway" charset="0"/>
              </a:rPr>
              <a:t>تعداد کل 729 نفر</a:t>
            </a:r>
            <a:endParaRPr kumimoji="0" lang="en-US" sz="1000" b="1" i="0" u="none" strike="noStrike" kern="1200" cap="none" spc="0" normalizeH="0" baseline="0" noProof="0" dirty="0">
              <a:ln>
                <a:noFill/>
              </a:ln>
              <a:solidFill>
                <a:srgbClr val="000000"/>
              </a:solidFill>
              <a:effectLst/>
              <a:uLnTx/>
              <a:uFillTx/>
              <a:latin typeface="Raleway" charset="0"/>
            </a:endParaRPr>
          </a:p>
        </p:txBody>
      </p:sp>
    </p:spTree>
    <p:extLst>
      <p:ext uri="{BB962C8B-B14F-4D97-AF65-F5344CB8AC3E}">
        <p14:creationId xmlns:p14="http://schemas.microsoft.com/office/powerpoint/2010/main" val="396896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p:sp>
      <p:sp>
        <p:nvSpPr>
          <p:cNvPr id="10" name="Rectangle 9"/>
          <p:cNvSpPr/>
          <p:nvPr/>
        </p:nvSpPr>
        <p:spPr>
          <a:xfrm>
            <a:off x="-8681" y="1725105"/>
            <a:ext cx="4784132" cy="2512983"/>
          </a:xfrm>
          <a:prstGeom prst="rect">
            <a:avLst/>
          </a:prstGeom>
          <a:gradFill>
            <a:gsLst>
              <a:gs pos="19000">
                <a:schemeClr val="accent3">
                  <a:alpha val="92000"/>
                </a:schemeClr>
              </a:gs>
              <a:gs pos="93000">
                <a:schemeClr val="accent1">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p:txBody>
          <a:bodyPr>
            <a:noAutofit/>
          </a:bodyPr>
          <a:lstStyle/>
          <a:p>
            <a:r>
              <a:rPr lang="fa-IR" sz="4000" dirty="0">
                <a:solidFill>
                  <a:srgbClr val="FFC000"/>
                </a:solidFill>
                <a:effectLst>
                  <a:outerShdw blurRad="38100" dist="38100" dir="2700000" algn="tl">
                    <a:srgbClr val="000000">
                      <a:alpha val="43137"/>
                    </a:srgbClr>
                  </a:outerShdw>
                </a:effectLst>
                <a:latin typeface="Calibri"/>
                <a:ea typeface="+mj-ea"/>
                <a:cs typeface="Times New Roman" panose="02020603050405020304" pitchFamily="18" charset="0"/>
              </a:rPr>
              <a:t>بار بیماری</a:t>
            </a:r>
            <a:r>
              <a:rPr lang="en-US" sz="4000" dirty="0">
                <a:solidFill>
                  <a:srgbClr val="FFC000"/>
                </a:solidFill>
                <a:effectLst>
                  <a:outerShdw blurRad="38100" dist="38100" dir="2700000" algn="tl">
                    <a:srgbClr val="000000">
                      <a:alpha val="43137"/>
                    </a:srgbClr>
                  </a:outerShdw>
                </a:effectLst>
                <a:latin typeface="Calibri"/>
                <a:ea typeface="+mj-ea"/>
                <a:cs typeface="+mj-cs"/>
              </a:rPr>
              <a:t> Burden of diseases </a:t>
            </a:r>
            <a:endParaRPr lang="en-US" sz="4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64696E"/>
              </a:solidFill>
              <a:effectLst/>
              <a:uLnTx/>
              <a:uFillTx/>
              <a:latin typeface="Raleway" charset="0"/>
            </a:endParaRPr>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050" b="5050"/>
          <a:stretch>
            <a:fillRect/>
          </a:stretch>
        </p:blipFill>
        <p:spPr>
          <a:xfrm>
            <a:off x="4862262" y="1732443"/>
            <a:ext cx="1961909" cy="2513460"/>
          </a:xfrm>
        </p:spPr>
      </p:pic>
      <p:sp>
        <p:nvSpPr>
          <p:cNvPr id="13" name="Rectangle 12"/>
          <p:cNvSpPr/>
          <p:nvPr/>
        </p:nvSpPr>
        <p:spPr>
          <a:xfrm>
            <a:off x="6910983" y="1724629"/>
            <a:ext cx="2233018" cy="251346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rPr>
              <a:t>DALY: Disability Adjusted Life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3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t>مجموع سال‌ها‌‌ی از دست رفته در نتیجه‌ی مرگ زودرس یا سپری شده با معلولیت و ناتوانی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rPr>
              <a:t>Years of life lost: YLL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rPr>
              <a:t>Years lived with disability: YLD</a:t>
            </a:r>
          </a:p>
        </p:txBody>
      </p:sp>
      <p:sp>
        <p:nvSpPr>
          <p:cNvPr id="16" name="TextBox 15"/>
          <p:cNvSpPr txBox="1"/>
          <p:nvPr/>
        </p:nvSpPr>
        <p:spPr>
          <a:xfrm>
            <a:off x="610762" y="1840872"/>
            <a:ext cx="3141106" cy="2454518"/>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000000"/>
                </a:solidFill>
                <a:effectLst/>
                <a:uLnTx/>
                <a:uFillTx/>
                <a:latin typeface="Calibri" panose="020F0502020204030204"/>
                <a:ea typeface="+mn-ea"/>
                <a:cs typeface="Arial" panose="020B0604020202020204" pitchFamily="34" charset="0"/>
              </a:rPr>
              <a:t> نحوه‌ی </a:t>
            </a:r>
            <a:r>
              <a:rPr kumimoji="0" lang="fa-IR" sz="14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محاسبه‌ی </a:t>
            </a:r>
            <a:r>
              <a:rPr kumimoji="0" lang="fa-IR" sz="1400" b="1" i="0" u="none" strike="noStrike" kern="1200" cap="none" spc="0" normalizeH="0" baseline="0" noProof="0" dirty="0" smtClean="0">
                <a:ln>
                  <a:noFill/>
                </a:ln>
                <a:solidFill>
                  <a:srgbClr val="000000"/>
                </a:solidFill>
                <a:effectLst/>
                <a:uLnTx/>
                <a:uFillTx/>
                <a:latin typeface="Calibri" panose="020F0502020204030204"/>
                <a:ea typeface="+mn-ea"/>
                <a:cs typeface="Arial" panose="020B0604020202020204" pitchFamily="34" charset="0"/>
              </a:rPr>
              <a:t> </a:t>
            </a:r>
            <a:r>
              <a:rPr kumimoji="0" lang="en-US" sz="1400" b="1" i="0" u="none" strike="noStrike" kern="1200" cap="none" spc="0" normalizeH="0" baseline="0" noProof="0" dirty="0" smtClean="0">
                <a:ln>
                  <a:noFill/>
                </a:ln>
                <a:solidFill>
                  <a:srgbClr val="000000"/>
                </a:solidFill>
                <a:effectLst/>
                <a:uLnTx/>
                <a:uFillTx/>
                <a:latin typeface="Calibri" panose="020F0502020204030204"/>
                <a:ea typeface="+mn-ea"/>
                <a:cs typeface="+mn-cs"/>
              </a:rPr>
              <a:t>DALY</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r>
            <a:b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هر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DALY </a:t>
            </a:r>
            <a:r>
              <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معادل از دست رفتن یک سال از عمر سالم به‌علت مرگ زودرس یا ناتوانی یا هر دو است.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به‌عنوان مثال، برای محاسبه‌ی تمام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DALY‌</a:t>
            </a:r>
            <a:r>
              <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ها‌‌ی ناشی از تصادفات جاده‌ای در ایران باید کل سال‌ها‌‌ی از دست رفته‌ی زندگی در این حوادث را با کل سال‌ها‌‌یی که نجات‌یافتگان این حوادث با ناتوانی سپری می‌کنند جمع زد:</a:t>
            </a:r>
            <a:br>
              <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DALY = YLL + YLD</a:t>
            </a:r>
            <a:endPar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Raleway Medium" charset="0"/>
                <a:ea typeface="Raleway Medium" charset="0"/>
                <a:cs typeface="Raleway Medium" charset="0"/>
              </a:rPr>
              <a:t>.</a:t>
            </a:r>
            <a:endParaRPr kumimoji="0" lang="en-US" sz="900" b="0" i="0" u="none" strike="noStrike" kern="1200" cap="none" spc="0" normalizeH="0" baseline="0" noProof="0" dirty="0">
              <a:ln>
                <a:noFill/>
              </a:ln>
              <a:solidFill>
                <a:srgbClr val="FFFFFF"/>
              </a:solidFill>
              <a:effectLst/>
              <a:uLnTx/>
              <a:uFillTx/>
              <a:latin typeface="Raleway Medium" charset="0"/>
              <a:ea typeface="Raleway Medium" charset="0"/>
              <a:cs typeface="Raleway Medium" charset="0"/>
            </a:endParaRPr>
          </a:p>
        </p:txBody>
      </p:sp>
      <p:cxnSp>
        <p:nvCxnSpPr>
          <p:cNvPr id="27" name="Straight Connector 26"/>
          <p:cNvCxnSpPr/>
          <p:nvPr/>
        </p:nvCxnSpPr>
        <p:spPr>
          <a:xfrm>
            <a:off x="-8681" y="6112103"/>
            <a:ext cx="9152681" cy="0"/>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83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ProBiz-Mlt-br-1">
      <a:dk1>
        <a:srgbClr val="000000"/>
      </a:dk1>
      <a:lt1>
        <a:srgbClr val="FFFFFF"/>
      </a:lt1>
      <a:dk2>
        <a:srgbClr val="64696E"/>
      </a:dk2>
      <a:lt2>
        <a:srgbClr val="E1E3E6"/>
      </a:lt2>
      <a:accent1>
        <a:srgbClr val="193787"/>
      </a:accent1>
      <a:accent2>
        <a:srgbClr val="E61E28"/>
      </a:accent2>
      <a:accent3>
        <a:srgbClr val="1EAF96"/>
      </a:accent3>
      <a:accent4>
        <a:srgbClr val="14AFE6"/>
      </a:accent4>
      <a:accent5>
        <a:srgbClr val="91C32E"/>
      </a:accent5>
      <a:accent6>
        <a:srgbClr val="FFAA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TotalTime>
  <Words>1091</Words>
  <Application>Microsoft Office PowerPoint</Application>
  <PresentationFormat>On-screen Show (4:3)</PresentationFormat>
  <Paragraphs>128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حادثه  واقعه ناگهانی و برنامه ریزی نشده که پتانسیل تولید آسیب و خسارت را دارد</vt:lpstr>
      <vt:lpstr>PowerPoint Presentation</vt:lpstr>
      <vt:lpstr>PowerPoint Presentation</vt:lpstr>
      <vt:lpstr>تعداد مرگ و میر ناشی از حوادث ترافیکی تهران</vt:lpstr>
      <vt:lpstr>ده علت مرگ گروه سنی جوانان در تهران /شهر ری/اسلامشهر</vt:lpstr>
      <vt:lpstr>بار بیماری Burden of diseases </vt:lpstr>
      <vt:lpstr>PowerPoint Presentation</vt:lpstr>
      <vt:lpstr>نگاهی به آمار کشوری</vt:lpstr>
      <vt:lpstr>نگاهی به آمار کشوری</vt:lpstr>
      <vt:lpstr>نگاهی به آمار کشوری</vt:lpstr>
      <vt:lpstr>نگاهی به آمار کشوری</vt:lpstr>
      <vt:lpstr>رعایت کنیم</vt:lpstr>
      <vt:lpstr>رعایت کنیم</vt:lpstr>
      <vt:lpstr>رعایت کنیم</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143</cp:revision>
  <dcterms:created xsi:type="dcterms:W3CDTF">2013-08-21T19:17:07Z</dcterms:created>
  <dcterms:modified xsi:type="dcterms:W3CDTF">2023-09-05T08:05:57Z</dcterms:modified>
</cp:coreProperties>
</file>